
<file path=[Content_Types].xml><?xml version="1.0" encoding="utf-8"?>
<Types xmlns="http://schemas.openxmlformats.org/package/2006/content-types">
  <Default Extension="jpeg" ContentType="image/jpeg"/>
  <Default Extension="jp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sldIdLst>
    <p:sldId id="257" r:id="rId2"/>
    <p:sldId id="260" r:id="rId3"/>
    <p:sldId id="258" r:id="rId4"/>
    <p:sldId id="263" r:id="rId5"/>
    <p:sldId id="261" r:id="rId6"/>
    <p:sldId id="262" r:id="rId7"/>
    <p:sldId id="264" r:id="rId8"/>
    <p:sldId id="259" r:id="rId9"/>
    <p:sldId id="265" r:id="rId10"/>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14995" autoAdjust="0"/>
    <p:restoredTop sz="94660"/>
  </p:normalViewPr>
  <p:slideViewPr>
    <p:cSldViewPr snapToGrid="0">
      <p:cViewPr varScale="1">
        <p:scale>
          <a:sx n="86" d="100"/>
          <a:sy n="86" d="100"/>
        </p:scale>
        <p:origin x="562" y="67"/>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theme" Target="theme/theme1.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viewProps" Target="viewProps.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presProps" Target="presProps.xml"/><Relationship Id="rId5" Type="http://schemas.openxmlformats.org/officeDocument/2006/relationships/slide" Target="slides/slide4.xml"/><Relationship Id="rId10" Type="http://schemas.openxmlformats.org/officeDocument/2006/relationships/slide" Target="slides/slide9.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tableStyles" Target="tableStyles.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0EC91CC-C1FB-47D3-8C1A-9477B7F9C582}"/>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endParaRPr lang="en-GB"/>
          </a:p>
        </p:txBody>
      </p:sp>
      <p:sp>
        <p:nvSpPr>
          <p:cNvPr id="3" name="Subtitle 2">
            <a:extLst>
              <a:ext uri="{FF2B5EF4-FFF2-40B4-BE49-F238E27FC236}">
                <a16:creationId xmlns:a16="http://schemas.microsoft.com/office/drawing/2014/main" id="{4FD41DD0-1D90-4768-BBDC-8412B7B9A03D}"/>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endParaRPr lang="en-GB"/>
          </a:p>
        </p:txBody>
      </p:sp>
      <p:sp>
        <p:nvSpPr>
          <p:cNvPr id="4" name="Date Placeholder 3">
            <a:extLst>
              <a:ext uri="{FF2B5EF4-FFF2-40B4-BE49-F238E27FC236}">
                <a16:creationId xmlns:a16="http://schemas.microsoft.com/office/drawing/2014/main" id="{5E8C2049-B9FB-4BB1-BF82-93FD0EB94AD4}"/>
              </a:ext>
            </a:extLst>
          </p:cNvPr>
          <p:cNvSpPr>
            <a:spLocks noGrp="1"/>
          </p:cNvSpPr>
          <p:nvPr>
            <p:ph type="dt" sz="half" idx="10"/>
          </p:nvPr>
        </p:nvSpPr>
        <p:spPr/>
        <p:txBody>
          <a:bodyPr/>
          <a:lstStyle/>
          <a:p>
            <a:fld id="{6870FDE7-A456-4183-910B-D09F81915A70}" type="datetimeFigureOut">
              <a:rPr lang="en-GB" smtClean="0"/>
              <a:t>17/04/2021</a:t>
            </a:fld>
            <a:endParaRPr lang="en-GB"/>
          </a:p>
        </p:txBody>
      </p:sp>
      <p:sp>
        <p:nvSpPr>
          <p:cNvPr id="5" name="Footer Placeholder 4">
            <a:extLst>
              <a:ext uri="{FF2B5EF4-FFF2-40B4-BE49-F238E27FC236}">
                <a16:creationId xmlns:a16="http://schemas.microsoft.com/office/drawing/2014/main" id="{AD857C09-73D4-4103-9FFC-C1EB982B68DC}"/>
              </a:ext>
            </a:extLst>
          </p:cNvPr>
          <p:cNvSpPr>
            <a:spLocks noGrp="1"/>
          </p:cNvSpPr>
          <p:nvPr>
            <p:ph type="ftr" sz="quarter" idx="11"/>
          </p:nvPr>
        </p:nvSpPr>
        <p:spPr/>
        <p:txBody>
          <a:bodyPr/>
          <a:lstStyle/>
          <a:p>
            <a:endParaRPr lang="en-GB"/>
          </a:p>
        </p:txBody>
      </p:sp>
      <p:sp>
        <p:nvSpPr>
          <p:cNvPr id="6" name="Slide Number Placeholder 5">
            <a:extLst>
              <a:ext uri="{FF2B5EF4-FFF2-40B4-BE49-F238E27FC236}">
                <a16:creationId xmlns:a16="http://schemas.microsoft.com/office/drawing/2014/main" id="{0C20D82B-E64F-4780-82FC-016224F7F637}"/>
              </a:ext>
            </a:extLst>
          </p:cNvPr>
          <p:cNvSpPr>
            <a:spLocks noGrp="1"/>
          </p:cNvSpPr>
          <p:nvPr>
            <p:ph type="sldNum" sz="quarter" idx="12"/>
          </p:nvPr>
        </p:nvSpPr>
        <p:spPr/>
        <p:txBody>
          <a:bodyPr/>
          <a:lstStyle/>
          <a:p>
            <a:fld id="{08C33FDA-18A1-45D4-A1C6-98E006B8A2A0}" type="slidenum">
              <a:rPr lang="en-GB" smtClean="0"/>
              <a:t>‹#›</a:t>
            </a:fld>
            <a:endParaRPr lang="en-GB"/>
          </a:p>
        </p:txBody>
      </p:sp>
    </p:spTree>
    <p:extLst>
      <p:ext uri="{BB962C8B-B14F-4D97-AF65-F5344CB8AC3E}">
        <p14:creationId xmlns:p14="http://schemas.microsoft.com/office/powerpoint/2010/main" val="286551439"/>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96019A8-6396-4AB8-94FB-53674211BB29}"/>
              </a:ext>
            </a:extLst>
          </p:cNvPr>
          <p:cNvSpPr>
            <a:spLocks noGrp="1"/>
          </p:cNvSpPr>
          <p:nvPr>
            <p:ph type="title"/>
          </p:nvPr>
        </p:nvSpPr>
        <p:spPr/>
        <p:txBody>
          <a:bodyPr/>
          <a:lstStyle/>
          <a:p>
            <a:r>
              <a:rPr lang="en-US"/>
              <a:t>Click to edit Master title style</a:t>
            </a:r>
            <a:endParaRPr lang="en-GB"/>
          </a:p>
        </p:txBody>
      </p:sp>
      <p:sp>
        <p:nvSpPr>
          <p:cNvPr id="3" name="Content Placeholder 2">
            <a:extLst>
              <a:ext uri="{FF2B5EF4-FFF2-40B4-BE49-F238E27FC236}">
                <a16:creationId xmlns:a16="http://schemas.microsoft.com/office/drawing/2014/main" id="{2E891A9F-CBF2-4C22-9097-D410CEF64EE2}"/>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4" name="Date Placeholder 3">
            <a:extLst>
              <a:ext uri="{FF2B5EF4-FFF2-40B4-BE49-F238E27FC236}">
                <a16:creationId xmlns:a16="http://schemas.microsoft.com/office/drawing/2014/main" id="{59C919C6-A67A-4C53-8CB0-BF22D4DFC007}"/>
              </a:ext>
            </a:extLst>
          </p:cNvPr>
          <p:cNvSpPr>
            <a:spLocks noGrp="1"/>
          </p:cNvSpPr>
          <p:nvPr>
            <p:ph type="dt" sz="half" idx="10"/>
          </p:nvPr>
        </p:nvSpPr>
        <p:spPr/>
        <p:txBody>
          <a:bodyPr/>
          <a:lstStyle/>
          <a:p>
            <a:fld id="{6870FDE7-A456-4183-910B-D09F81915A70}" type="datetimeFigureOut">
              <a:rPr lang="en-GB" smtClean="0"/>
              <a:t>17/04/2021</a:t>
            </a:fld>
            <a:endParaRPr lang="en-GB"/>
          </a:p>
        </p:txBody>
      </p:sp>
      <p:sp>
        <p:nvSpPr>
          <p:cNvPr id="5" name="Footer Placeholder 4">
            <a:extLst>
              <a:ext uri="{FF2B5EF4-FFF2-40B4-BE49-F238E27FC236}">
                <a16:creationId xmlns:a16="http://schemas.microsoft.com/office/drawing/2014/main" id="{D3745B93-465E-42CC-AE19-C153A58D69F8}"/>
              </a:ext>
            </a:extLst>
          </p:cNvPr>
          <p:cNvSpPr>
            <a:spLocks noGrp="1"/>
          </p:cNvSpPr>
          <p:nvPr>
            <p:ph type="ftr" sz="quarter" idx="11"/>
          </p:nvPr>
        </p:nvSpPr>
        <p:spPr/>
        <p:txBody>
          <a:bodyPr/>
          <a:lstStyle/>
          <a:p>
            <a:endParaRPr lang="en-GB"/>
          </a:p>
        </p:txBody>
      </p:sp>
      <p:sp>
        <p:nvSpPr>
          <p:cNvPr id="6" name="Slide Number Placeholder 5">
            <a:extLst>
              <a:ext uri="{FF2B5EF4-FFF2-40B4-BE49-F238E27FC236}">
                <a16:creationId xmlns:a16="http://schemas.microsoft.com/office/drawing/2014/main" id="{AA401FB6-02FF-4037-A7C0-A392DEB24C86}"/>
              </a:ext>
            </a:extLst>
          </p:cNvPr>
          <p:cNvSpPr>
            <a:spLocks noGrp="1"/>
          </p:cNvSpPr>
          <p:nvPr>
            <p:ph type="sldNum" sz="quarter" idx="12"/>
          </p:nvPr>
        </p:nvSpPr>
        <p:spPr/>
        <p:txBody>
          <a:bodyPr/>
          <a:lstStyle/>
          <a:p>
            <a:fld id="{08C33FDA-18A1-45D4-A1C6-98E006B8A2A0}" type="slidenum">
              <a:rPr lang="en-GB" smtClean="0"/>
              <a:t>‹#›</a:t>
            </a:fld>
            <a:endParaRPr lang="en-GB"/>
          </a:p>
        </p:txBody>
      </p:sp>
    </p:spTree>
    <p:extLst>
      <p:ext uri="{BB962C8B-B14F-4D97-AF65-F5344CB8AC3E}">
        <p14:creationId xmlns:p14="http://schemas.microsoft.com/office/powerpoint/2010/main" val="1082638847"/>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72A775C-7F20-4311-BFE7-C084BCF620B2}"/>
              </a:ext>
            </a:extLst>
          </p:cNvPr>
          <p:cNvSpPr>
            <a:spLocks noGrp="1"/>
          </p:cNvSpPr>
          <p:nvPr>
            <p:ph type="title"/>
          </p:nvPr>
        </p:nvSpPr>
        <p:spPr>
          <a:xfrm>
            <a:off x="831850" y="1709738"/>
            <a:ext cx="10515600" cy="2852737"/>
          </a:xfrm>
        </p:spPr>
        <p:txBody>
          <a:bodyPr anchor="b"/>
          <a:lstStyle>
            <a:lvl1pPr>
              <a:defRPr sz="6000"/>
            </a:lvl1pPr>
          </a:lstStyle>
          <a:p>
            <a:r>
              <a:rPr lang="en-US"/>
              <a:t>Click to edit Master title style</a:t>
            </a:r>
            <a:endParaRPr lang="en-GB"/>
          </a:p>
        </p:txBody>
      </p:sp>
      <p:sp>
        <p:nvSpPr>
          <p:cNvPr id="3" name="Text Placeholder 2">
            <a:extLst>
              <a:ext uri="{FF2B5EF4-FFF2-40B4-BE49-F238E27FC236}">
                <a16:creationId xmlns:a16="http://schemas.microsoft.com/office/drawing/2014/main" id="{3FEA8197-FBBE-4858-ACAA-BA9B117CDAAE}"/>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a:extLst>
              <a:ext uri="{FF2B5EF4-FFF2-40B4-BE49-F238E27FC236}">
                <a16:creationId xmlns:a16="http://schemas.microsoft.com/office/drawing/2014/main" id="{03FE3BC6-0B4D-47E6-AE81-2E89BED143D5}"/>
              </a:ext>
            </a:extLst>
          </p:cNvPr>
          <p:cNvSpPr>
            <a:spLocks noGrp="1"/>
          </p:cNvSpPr>
          <p:nvPr>
            <p:ph type="dt" sz="half" idx="10"/>
          </p:nvPr>
        </p:nvSpPr>
        <p:spPr/>
        <p:txBody>
          <a:bodyPr/>
          <a:lstStyle/>
          <a:p>
            <a:fld id="{6870FDE7-A456-4183-910B-D09F81915A70}" type="datetimeFigureOut">
              <a:rPr lang="en-GB" smtClean="0"/>
              <a:t>17/04/2021</a:t>
            </a:fld>
            <a:endParaRPr lang="en-GB"/>
          </a:p>
        </p:txBody>
      </p:sp>
      <p:sp>
        <p:nvSpPr>
          <p:cNvPr id="5" name="Footer Placeholder 4">
            <a:extLst>
              <a:ext uri="{FF2B5EF4-FFF2-40B4-BE49-F238E27FC236}">
                <a16:creationId xmlns:a16="http://schemas.microsoft.com/office/drawing/2014/main" id="{4BC2B92A-60E4-4E9E-B0C7-FE43AA3B5457}"/>
              </a:ext>
            </a:extLst>
          </p:cNvPr>
          <p:cNvSpPr>
            <a:spLocks noGrp="1"/>
          </p:cNvSpPr>
          <p:nvPr>
            <p:ph type="ftr" sz="quarter" idx="11"/>
          </p:nvPr>
        </p:nvSpPr>
        <p:spPr/>
        <p:txBody>
          <a:bodyPr/>
          <a:lstStyle/>
          <a:p>
            <a:endParaRPr lang="en-GB"/>
          </a:p>
        </p:txBody>
      </p:sp>
      <p:sp>
        <p:nvSpPr>
          <p:cNvPr id="6" name="Slide Number Placeholder 5">
            <a:extLst>
              <a:ext uri="{FF2B5EF4-FFF2-40B4-BE49-F238E27FC236}">
                <a16:creationId xmlns:a16="http://schemas.microsoft.com/office/drawing/2014/main" id="{E23F1781-B22F-42FE-A9D3-02F8E5AFDF8A}"/>
              </a:ext>
            </a:extLst>
          </p:cNvPr>
          <p:cNvSpPr>
            <a:spLocks noGrp="1"/>
          </p:cNvSpPr>
          <p:nvPr>
            <p:ph type="sldNum" sz="quarter" idx="12"/>
          </p:nvPr>
        </p:nvSpPr>
        <p:spPr/>
        <p:txBody>
          <a:bodyPr/>
          <a:lstStyle/>
          <a:p>
            <a:fld id="{08C33FDA-18A1-45D4-A1C6-98E006B8A2A0}" type="slidenum">
              <a:rPr lang="en-GB" smtClean="0"/>
              <a:t>‹#›</a:t>
            </a:fld>
            <a:endParaRPr lang="en-GB"/>
          </a:p>
        </p:txBody>
      </p:sp>
    </p:spTree>
    <p:extLst>
      <p:ext uri="{BB962C8B-B14F-4D97-AF65-F5344CB8AC3E}">
        <p14:creationId xmlns:p14="http://schemas.microsoft.com/office/powerpoint/2010/main" val="1750763298"/>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911179F-DB6A-45D3-8C7D-0E2FE3047AC5}"/>
              </a:ext>
            </a:extLst>
          </p:cNvPr>
          <p:cNvSpPr>
            <a:spLocks noGrp="1"/>
          </p:cNvSpPr>
          <p:nvPr>
            <p:ph type="title"/>
          </p:nvPr>
        </p:nvSpPr>
        <p:spPr/>
        <p:txBody>
          <a:bodyPr/>
          <a:lstStyle/>
          <a:p>
            <a:r>
              <a:rPr lang="en-US"/>
              <a:t>Click to edit Master title style</a:t>
            </a:r>
            <a:endParaRPr lang="en-GB"/>
          </a:p>
        </p:txBody>
      </p:sp>
      <p:sp>
        <p:nvSpPr>
          <p:cNvPr id="3" name="Content Placeholder 2">
            <a:extLst>
              <a:ext uri="{FF2B5EF4-FFF2-40B4-BE49-F238E27FC236}">
                <a16:creationId xmlns:a16="http://schemas.microsoft.com/office/drawing/2014/main" id="{2B2EFC48-58F8-42DA-9DFB-9084C093E24A}"/>
              </a:ext>
            </a:extLst>
          </p:cNvPr>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4" name="Content Placeholder 3">
            <a:extLst>
              <a:ext uri="{FF2B5EF4-FFF2-40B4-BE49-F238E27FC236}">
                <a16:creationId xmlns:a16="http://schemas.microsoft.com/office/drawing/2014/main" id="{66A3F069-A2B3-43A4-9DAA-7194AE1E286A}"/>
              </a:ext>
            </a:extLst>
          </p:cNvPr>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5" name="Date Placeholder 4">
            <a:extLst>
              <a:ext uri="{FF2B5EF4-FFF2-40B4-BE49-F238E27FC236}">
                <a16:creationId xmlns:a16="http://schemas.microsoft.com/office/drawing/2014/main" id="{046CADE4-B0D6-4E8B-AABE-F25355CFB839}"/>
              </a:ext>
            </a:extLst>
          </p:cNvPr>
          <p:cNvSpPr>
            <a:spLocks noGrp="1"/>
          </p:cNvSpPr>
          <p:nvPr>
            <p:ph type="dt" sz="half" idx="10"/>
          </p:nvPr>
        </p:nvSpPr>
        <p:spPr/>
        <p:txBody>
          <a:bodyPr/>
          <a:lstStyle/>
          <a:p>
            <a:fld id="{6870FDE7-A456-4183-910B-D09F81915A70}" type="datetimeFigureOut">
              <a:rPr lang="en-GB" smtClean="0"/>
              <a:t>17/04/2021</a:t>
            </a:fld>
            <a:endParaRPr lang="en-GB"/>
          </a:p>
        </p:txBody>
      </p:sp>
      <p:sp>
        <p:nvSpPr>
          <p:cNvPr id="6" name="Footer Placeholder 5">
            <a:extLst>
              <a:ext uri="{FF2B5EF4-FFF2-40B4-BE49-F238E27FC236}">
                <a16:creationId xmlns:a16="http://schemas.microsoft.com/office/drawing/2014/main" id="{8B2185B6-84B4-4C0E-A811-57E282356756}"/>
              </a:ext>
            </a:extLst>
          </p:cNvPr>
          <p:cNvSpPr>
            <a:spLocks noGrp="1"/>
          </p:cNvSpPr>
          <p:nvPr>
            <p:ph type="ftr" sz="quarter" idx="11"/>
          </p:nvPr>
        </p:nvSpPr>
        <p:spPr/>
        <p:txBody>
          <a:bodyPr/>
          <a:lstStyle/>
          <a:p>
            <a:endParaRPr lang="en-GB"/>
          </a:p>
        </p:txBody>
      </p:sp>
      <p:sp>
        <p:nvSpPr>
          <p:cNvPr id="7" name="Slide Number Placeholder 6">
            <a:extLst>
              <a:ext uri="{FF2B5EF4-FFF2-40B4-BE49-F238E27FC236}">
                <a16:creationId xmlns:a16="http://schemas.microsoft.com/office/drawing/2014/main" id="{683E670A-4B03-4A96-9D5C-A05D48783384}"/>
              </a:ext>
            </a:extLst>
          </p:cNvPr>
          <p:cNvSpPr>
            <a:spLocks noGrp="1"/>
          </p:cNvSpPr>
          <p:nvPr>
            <p:ph type="sldNum" sz="quarter" idx="12"/>
          </p:nvPr>
        </p:nvSpPr>
        <p:spPr/>
        <p:txBody>
          <a:bodyPr/>
          <a:lstStyle/>
          <a:p>
            <a:fld id="{08C33FDA-18A1-45D4-A1C6-98E006B8A2A0}" type="slidenum">
              <a:rPr lang="en-GB" smtClean="0"/>
              <a:t>‹#›</a:t>
            </a:fld>
            <a:endParaRPr lang="en-GB"/>
          </a:p>
        </p:txBody>
      </p:sp>
    </p:spTree>
    <p:extLst>
      <p:ext uri="{BB962C8B-B14F-4D97-AF65-F5344CB8AC3E}">
        <p14:creationId xmlns:p14="http://schemas.microsoft.com/office/powerpoint/2010/main" val="3864870366"/>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EF0FEE0-4FE9-4A3C-A16A-A2A08FC5316D}"/>
              </a:ext>
            </a:extLst>
          </p:cNvPr>
          <p:cNvSpPr>
            <a:spLocks noGrp="1"/>
          </p:cNvSpPr>
          <p:nvPr>
            <p:ph type="title"/>
          </p:nvPr>
        </p:nvSpPr>
        <p:spPr>
          <a:xfrm>
            <a:off x="839788" y="365125"/>
            <a:ext cx="10515600" cy="1325563"/>
          </a:xfrm>
        </p:spPr>
        <p:txBody>
          <a:bodyPr/>
          <a:lstStyle/>
          <a:p>
            <a:r>
              <a:rPr lang="en-US"/>
              <a:t>Click to edit Master title style</a:t>
            </a:r>
            <a:endParaRPr lang="en-GB"/>
          </a:p>
        </p:txBody>
      </p:sp>
      <p:sp>
        <p:nvSpPr>
          <p:cNvPr id="3" name="Text Placeholder 2">
            <a:extLst>
              <a:ext uri="{FF2B5EF4-FFF2-40B4-BE49-F238E27FC236}">
                <a16:creationId xmlns:a16="http://schemas.microsoft.com/office/drawing/2014/main" id="{68D72CD4-5763-4EF0-9B3A-E9C14281DE96}"/>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8D686443-FF42-4D01-8F1C-5D5376804357}"/>
              </a:ext>
            </a:extLst>
          </p:cNvPr>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5" name="Text Placeholder 4">
            <a:extLst>
              <a:ext uri="{FF2B5EF4-FFF2-40B4-BE49-F238E27FC236}">
                <a16:creationId xmlns:a16="http://schemas.microsoft.com/office/drawing/2014/main" id="{935F7B14-319C-49BF-97EE-DACB1B4F72A9}"/>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ED9AD771-F349-4BD9-A2F4-7CC316966E6B}"/>
              </a:ext>
            </a:extLst>
          </p:cNvPr>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7" name="Date Placeholder 6">
            <a:extLst>
              <a:ext uri="{FF2B5EF4-FFF2-40B4-BE49-F238E27FC236}">
                <a16:creationId xmlns:a16="http://schemas.microsoft.com/office/drawing/2014/main" id="{31D4022D-A3A8-4254-B8FB-F2EBFAB5129B}"/>
              </a:ext>
            </a:extLst>
          </p:cNvPr>
          <p:cNvSpPr>
            <a:spLocks noGrp="1"/>
          </p:cNvSpPr>
          <p:nvPr>
            <p:ph type="dt" sz="half" idx="10"/>
          </p:nvPr>
        </p:nvSpPr>
        <p:spPr/>
        <p:txBody>
          <a:bodyPr/>
          <a:lstStyle/>
          <a:p>
            <a:fld id="{6870FDE7-A456-4183-910B-D09F81915A70}" type="datetimeFigureOut">
              <a:rPr lang="en-GB" smtClean="0"/>
              <a:t>17/04/2021</a:t>
            </a:fld>
            <a:endParaRPr lang="en-GB"/>
          </a:p>
        </p:txBody>
      </p:sp>
      <p:sp>
        <p:nvSpPr>
          <p:cNvPr id="8" name="Footer Placeholder 7">
            <a:extLst>
              <a:ext uri="{FF2B5EF4-FFF2-40B4-BE49-F238E27FC236}">
                <a16:creationId xmlns:a16="http://schemas.microsoft.com/office/drawing/2014/main" id="{2A2B4F4C-CD18-46E1-9F89-96001E15CFBA}"/>
              </a:ext>
            </a:extLst>
          </p:cNvPr>
          <p:cNvSpPr>
            <a:spLocks noGrp="1"/>
          </p:cNvSpPr>
          <p:nvPr>
            <p:ph type="ftr" sz="quarter" idx="11"/>
          </p:nvPr>
        </p:nvSpPr>
        <p:spPr/>
        <p:txBody>
          <a:bodyPr/>
          <a:lstStyle/>
          <a:p>
            <a:endParaRPr lang="en-GB"/>
          </a:p>
        </p:txBody>
      </p:sp>
      <p:sp>
        <p:nvSpPr>
          <p:cNvPr id="9" name="Slide Number Placeholder 8">
            <a:extLst>
              <a:ext uri="{FF2B5EF4-FFF2-40B4-BE49-F238E27FC236}">
                <a16:creationId xmlns:a16="http://schemas.microsoft.com/office/drawing/2014/main" id="{01BEC41A-8E9E-435A-9CB4-B3253E8CF717}"/>
              </a:ext>
            </a:extLst>
          </p:cNvPr>
          <p:cNvSpPr>
            <a:spLocks noGrp="1"/>
          </p:cNvSpPr>
          <p:nvPr>
            <p:ph type="sldNum" sz="quarter" idx="12"/>
          </p:nvPr>
        </p:nvSpPr>
        <p:spPr/>
        <p:txBody>
          <a:bodyPr/>
          <a:lstStyle/>
          <a:p>
            <a:fld id="{08C33FDA-18A1-45D4-A1C6-98E006B8A2A0}" type="slidenum">
              <a:rPr lang="en-GB" smtClean="0"/>
              <a:t>‹#›</a:t>
            </a:fld>
            <a:endParaRPr lang="en-GB"/>
          </a:p>
        </p:txBody>
      </p:sp>
    </p:spTree>
    <p:extLst>
      <p:ext uri="{BB962C8B-B14F-4D97-AF65-F5344CB8AC3E}">
        <p14:creationId xmlns:p14="http://schemas.microsoft.com/office/powerpoint/2010/main" val="3104885184"/>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994085C-C5B8-4C77-8AC9-65DEC3257974}"/>
              </a:ext>
            </a:extLst>
          </p:cNvPr>
          <p:cNvSpPr>
            <a:spLocks noGrp="1"/>
          </p:cNvSpPr>
          <p:nvPr>
            <p:ph type="title"/>
          </p:nvPr>
        </p:nvSpPr>
        <p:spPr/>
        <p:txBody>
          <a:bodyPr/>
          <a:lstStyle/>
          <a:p>
            <a:r>
              <a:rPr lang="en-US"/>
              <a:t>Click to edit Master title style</a:t>
            </a:r>
            <a:endParaRPr lang="en-GB"/>
          </a:p>
        </p:txBody>
      </p:sp>
      <p:sp>
        <p:nvSpPr>
          <p:cNvPr id="3" name="Date Placeholder 2">
            <a:extLst>
              <a:ext uri="{FF2B5EF4-FFF2-40B4-BE49-F238E27FC236}">
                <a16:creationId xmlns:a16="http://schemas.microsoft.com/office/drawing/2014/main" id="{04DA87A6-9B6C-44F0-87F8-562B7EB4E562}"/>
              </a:ext>
            </a:extLst>
          </p:cNvPr>
          <p:cNvSpPr>
            <a:spLocks noGrp="1"/>
          </p:cNvSpPr>
          <p:nvPr>
            <p:ph type="dt" sz="half" idx="10"/>
          </p:nvPr>
        </p:nvSpPr>
        <p:spPr/>
        <p:txBody>
          <a:bodyPr/>
          <a:lstStyle/>
          <a:p>
            <a:fld id="{6870FDE7-A456-4183-910B-D09F81915A70}" type="datetimeFigureOut">
              <a:rPr lang="en-GB" smtClean="0"/>
              <a:t>17/04/2021</a:t>
            </a:fld>
            <a:endParaRPr lang="en-GB"/>
          </a:p>
        </p:txBody>
      </p:sp>
      <p:sp>
        <p:nvSpPr>
          <p:cNvPr id="4" name="Footer Placeholder 3">
            <a:extLst>
              <a:ext uri="{FF2B5EF4-FFF2-40B4-BE49-F238E27FC236}">
                <a16:creationId xmlns:a16="http://schemas.microsoft.com/office/drawing/2014/main" id="{11BB4866-DF32-45F2-8F50-76DEC615C2EA}"/>
              </a:ext>
            </a:extLst>
          </p:cNvPr>
          <p:cNvSpPr>
            <a:spLocks noGrp="1"/>
          </p:cNvSpPr>
          <p:nvPr>
            <p:ph type="ftr" sz="quarter" idx="11"/>
          </p:nvPr>
        </p:nvSpPr>
        <p:spPr/>
        <p:txBody>
          <a:bodyPr/>
          <a:lstStyle/>
          <a:p>
            <a:endParaRPr lang="en-GB"/>
          </a:p>
        </p:txBody>
      </p:sp>
      <p:sp>
        <p:nvSpPr>
          <p:cNvPr id="5" name="Slide Number Placeholder 4">
            <a:extLst>
              <a:ext uri="{FF2B5EF4-FFF2-40B4-BE49-F238E27FC236}">
                <a16:creationId xmlns:a16="http://schemas.microsoft.com/office/drawing/2014/main" id="{42CFD20E-00F0-4C8D-AFEB-91A1A538F176}"/>
              </a:ext>
            </a:extLst>
          </p:cNvPr>
          <p:cNvSpPr>
            <a:spLocks noGrp="1"/>
          </p:cNvSpPr>
          <p:nvPr>
            <p:ph type="sldNum" sz="quarter" idx="12"/>
          </p:nvPr>
        </p:nvSpPr>
        <p:spPr/>
        <p:txBody>
          <a:bodyPr/>
          <a:lstStyle/>
          <a:p>
            <a:fld id="{08C33FDA-18A1-45D4-A1C6-98E006B8A2A0}" type="slidenum">
              <a:rPr lang="en-GB" smtClean="0"/>
              <a:t>‹#›</a:t>
            </a:fld>
            <a:endParaRPr lang="en-GB"/>
          </a:p>
        </p:txBody>
      </p:sp>
    </p:spTree>
    <p:extLst>
      <p:ext uri="{BB962C8B-B14F-4D97-AF65-F5344CB8AC3E}">
        <p14:creationId xmlns:p14="http://schemas.microsoft.com/office/powerpoint/2010/main" val="1649828112"/>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F9E6356B-8AF5-49CE-AB49-A6FB67AC5F40}"/>
              </a:ext>
            </a:extLst>
          </p:cNvPr>
          <p:cNvSpPr>
            <a:spLocks noGrp="1"/>
          </p:cNvSpPr>
          <p:nvPr>
            <p:ph type="dt" sz="half" idx="10"/>
          </p:nvPr>
        </p:nvSpPr>
        <p:spPr/>
        <p:txBody>
          <a:bodyPr/>
          <a:lstStyle/>
          <a:p>
            <a:fld id="{6870FDE7-A456-4183-910B-D09F81915A70}" type="datetimeFigureOut">
              <a:rPr lang="en-GB" smtClean="0"/>
              <a:t>17/04/2021</a:t>
            </a:fld>
            <a:endParaRPr lang="en-GB"/>
          </a:p>
        </p:txBody>
      </p:sp>
      <p:sp>
        <p:nvSpPr>
          <p:cNvPr id="3" name="Footer Placeholder 2">
            <a:extLst>
              <a:ext uri="{FF2B5EF4-FFF2-40B4-BE49-F238E27FC236}">
                <a16:creationId xmlns:a16="http://schemas.microsoft.com/office/drawing/2014/main" id="{2A706ADC-0B81-4C56-BFF0-26B23C85C589}"/>
              </a:ext>
            </a:extLst>
          </p:cNvPr>
          <p:cNvSpPr>
            <a:spLocks noGrp="1"/>
          </p:cNvSpPr>
          <p:nvPr>
            <p:ph type="ftr" sz="quarter" idx="11"/>
          </p:nvPr>
        </p:nvSpPr>
        <p:spPr/>
        <p:txBody>
          <a:bodyPr/>
          <a:lstStyle/>
          <a:p>
            <a:endParaRPr lang="en-GB"/>
          </a:p>
        </p:txBody>
      </p:sp>
      <p:sp>
        <p:nvSpPr>
          <p:cNvPr id="4" name="Slide Number Placeholder 3">
            <a:extLst>
              <a:ext uri="{FF2B5EF4-FFF2-40B4-BE49-F238E27FC236}">
                <a16:creationId xmlns:a16="http://schemas.microsoft.com/office/drawing/2014/main" id="{713B06E1-5D8B-4C03-9AE1-5140AA4D0306}"/>
              </a:ext>
            </a:extLst>
          </p:cNvPr>
          <p:cNvSpPr>
            <a:spLocks noGrp="1"/>
          </p:cNvSpPr>
          <p:nvPr>
            <p:ph type="sldNum" sz="quarter" idx="12"/>
          </p:nvPr>
        </p:nvSpPr>
        <p:spPr/>
        <p:txBody>
          <a:bodyPr/>
          <a:lstStyle/>
          <a:p>
            <a:fld id="{08C33FDA-18A1-45D4-A1C6-98E006B8A2A0}" type="slidenum">
              <a:rPr lang="en-GB" smtClean="0"/>
              <a:t>‹#›</a:t>
            </a:fld>
            <a:endParaRPr lang="en-GB"/>
          </a:p>
        </p:txBody>
      </p:sp>
    </p:spTree>
    <p:extLst>
      <p:ext uri="{BB962C8B-B14F-4D97-AF65-F5344CB8AC3E}">
        <p14:creationId xmlns:p14="http://schemas.microsoft.com/office/powerpoint/2010/main" val="3801825274"/>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1C89347-D7F3-453B-916A-933A8A1886F0}"/>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GB"/>
          </a:p>
        </p:txBody>
      </p:sp>
      <p:sp>
        <p:nvSpPr>
          <p:cNvPr id="3" name="Content Placeholder 2">
            <a:extLst>
              <a:ext uri="{FF2B5EF4-FFF2-40B4-BE49-F238E27FC236}">
                <a16:creationId xmlns:a16="http://schemas.microsoft.com/office/drawing/2014/main" id="{781456B2-76C1-4E71-AF77-65C9F3D97222}"/>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4" name="Text Placeholder 3">
            <a:extLst>
              <a:ext uri="{FF2B5EF4-FFF2-40B4-BE49-F238E27FC236}">
                <a16:creationId xmlns:a16="http://schemas.microsoft.com/office/drawing/2014/main" id="{D8F2ACD3-3266-4E1F-BB98-F2393C9A3C0C}"/>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113E5BB6-36AB-4244-89CD-6380145100DA}"/>
              </a:ext>
            </a:extLst>
          </p:cNvPr>
          <p:cNvSpPr>
            <a:spLocks noGrp="1"/>
          </p:cNvSpPr>
          <p:nvPr>
            <p:ph type="dt" sz="half" idx="10"/>
          </p:nvPr>
        </p:nvSpPr>
        <p:spPr/>
        <p:txBody>
          <a:bodyPr/>
          <a:lstStyle/>
          <a:p>
            <a:fld id="{6870FDE7-A456-4183-910B-D09F81915A70}" type="datetimeFigureOut">
              <a:rPr lang="en-GB" smtClean="0"/>
              <a:t>17/04/2021</a:t>
            </a:fld>
            <a:endParaRPr lang="en-GB"/>
          </a:p>
        </p:txBody>
      </p:sp>
      <p:sp>
        <p:nvSpPr>
          <p:cNvPr id="6" name="Footer Placeholder 5">
            <a:extLst>
              <a:ext uri="{FF2B5EF4-FFF2-40B4-BE49-F238E27FC236}">
                <a16:creationId xmlns:a16="http://schemas.microsoft.com/office/drawing/2014/main" id="{B82BE34A-BBAE-4CDF-BB08-C67104490DD3}"/>
              </a:ext>
            </a:extLst>
          </p:cNvPr>
          <p:cNvSpPr>
            <a:spLocks noGrp="1"/>
          </p:cNvSpPr>
          <p:nvPr>
            <p:ph type="ftr" sz="quarter" idx="11"/>
          </p:nvPr>
        </p:nvSpPr>
        <p:spPr/>
        <p:txBody>
          <a:bodyPr/>
          <a:lstStyle/>
          <a:p>
            <a:endParaRPr lang="en-GB"/>
          </a:p>
        </p:txBody>
      </p:sp>
      <p:sp>
        <p:nvSpPr>
          <p:cNvPr id="7" name="Slide Number Placeholder 6">
            <a:extLst>
              <a:ext uri="{FF2B5EF4-FFF2-40B4-BE49-F238E27FC236}">
                <a16:creationId xmlns:a16="http://schemas.microsoft.com/office/drawing/2014/main" id="{07FDC9E7-8A14-4961-BB0B-FAD6D1F9D18D}"/>
              </a:ext>
            </a:extLst>
          </p:cNvPr>
          <p:cNvSpPr>
            <a:spLocks noGrp="1"/>
          </p:cNvSpPr>
          <p:nvPr>
            <p:ph type="sldNum" sz="quarter" idx="12"/>
          </p:nvPr>
        </p:nvSpPr>
        <p:spPr/>
        <p:txBody>
          <a:bodyPr/>
          <a:lstStyle/>
          <a:p>
            <a:fld id="{08C33FDA-18A1-45D4-A1C6-98E006B8A2A0}" type="slidenum">
              <a:rPr lang="en-GB" smtClean="0"/>
              <a:t>‹#›</a:t>
            </a:fld>
            <a:endParaRPr lang="en-GB"/>
          </a:p>
        </p:txBody>
      </p:sp>
    </p:spTree>
    <p:extLst>
      <p:ext uri="{BB962C8B-B14F-4D97-AF65-F5344CB8AC3E}">
        <p14:creationId xmlns:p14="http://schemas.microsoft.com/office/powerpoint/2010/main" val="1535926593"/>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2595AC8-DEE1-4181-AABF-E8203B9DE4DA}"/>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GB"/>
          </a:p>
        </p:txBody>
      </p:sp>
      <p:sp>
        <p:nvSpPr>
          <p:cNvPr id="3" name="Picture Placeholder 2">
            <a:extLst>
              <a:ext uri="{FF2B5EF4-FFF2-40B4-BE49-F238E27FC236}">
                <a16:creationId xmlns:a16="http://schemas.microsoft.com/office/drawing/2014/main" id="{0BAA1B89-C5F6-4A30-886D-23CBCA8E116F}"/>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GB"/>
          </a:p>
        </p:txBody>
      </p:sp>
      <p:sp>
        <p:nvSpPr>
          <p:cNvPr id="4" name="Text Placeholder 3">
            <a:extLst>
              <a:ext uri="{FF2B5EF4-FFF2-40B4-BE49-F238E27FC236}">
                <a16:creationId xmlns:a16="http://schemas.microsoft.com/office/drawing/2014/main" id="{2413B0CE-40AF-4C56-8DB3-0B0E705D357A}"/>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D0EAEB21-AC43-4A53-8CBA-971DCF7B0123}"/>
              </a:ext>
            </a:extLst>
          </p:cNvPr>
          <p:cNvSpPr>
            <a:spLocks noGrp="1"/>
          </p:cNvSpPr>
          <p:nvPr>
            <p:ph type="dt" sz="half" idx="10"/>
          </p:nvPr>
        </p:nvSpPr>
        <p:spPr/>
        <p:txBody>
          <a:bodyPr/>
          <a:lstStyle/>
          <a:p>
            <a:fld id="{6870FDE7-A456-4183-910B-D09F81915A70}" type="datetimeFigureOut">
              <a:rPr lang="en-GB" smtClean="0"/>
              <a:t>17/04/2021</a:t>
            </a:fld>
            <a:endParaRPr lang="en-GB"/>
          </a:p>
        </p:txBody>
      </p:sp>
      <p:sp>
        <p:nvSpPr>
          <p:cNvPr id="6" name="Footer Placeholder 5">
            <a:extLst>
              <a:ext uri="{FF2B5EF4-FFF2-40B4-BE49-F238E27FC236}">
                <a16:creationId xmlns:a16="http://schemas.microsoft.com/office/drawing/2014/main" id="{42992FAA-1F7B-4152-A6F3-F08153A782D1}"/>
              </a:ext>
            </a:extLst>
          </p:cNvPr>
          <p:cNvSpPr>
            <a:spLocks noGrp="1"/>
          </p:cNvSpPr>
          <p:nvPr>
            <p:ph type="ftr" sz="quarter" idx="11"/>
          </p:nvPr>
        </p:nvSpPr>
        <p:spPr/>
        <p:txBody>
          <a:bodyPr/>
          <a:lstStyle/>
          <a:p>
            <a:endParaRPr lang="en-GB"/>
          </a:p>
        </p:txBody>
      </p:sp>
      <p:sp>
        <p:nvSpPr>
          <p:cNvPr id="7" name="Slide Number Placeholder 6">
            <a:extLst>
              <a:ext uri="{FF2B5EF4-FFF2-40B4-BE49-F238E27FC236}">
                <a16:creationId xmlns:a16="http://schemas.microsoft.com/office/drawing/2014/main" id="{8EA8D914-4358-4CA9-A585-6A6A0653A36F}"/>
              </a:ext>
            </a:extLst>
          </p:cNvPr>
          <p:cNvSpPr>
            <a:spLocks noGrp="1"/>
          </p:cNvSpPr>
          <p:nvPr>
            <p:ph type="sldNum" sz="quarter" idx="12"/>
          </p:nvPr>
        </p:nvSpPr>
        <p:spPr/>
        <p:txBody>
          <a:bodyPr/>
          <a:lstStyle/>
          <a:p>
            <a:fld id="{08C33FDA-18A1-45D4-A1C6-98E006B8A2A0}" type="slidenum">
              <a:rPr lang="en-GB" smtClean="0"/>
              <a:t>‹#›</a:t>
            </a:fld>
            <a:endParaRPr lang="en-GB"/>
          </a:p>
        </p:txBody>
      </p:sp>
    </p:spTree>
    <p:extLst>
      <p:ext uri="{BB962C8B-B14F-4D97-AF65-F5344CB8AC3E}">
        <p14:creationId xmlns:p14="http://schemas.microsoft.com/office/powerpoint/2010/main" val="1407429348"/>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36C4BE7-DC21-4735-9432-71B7ABF0348B}"/>
              </a:ext>
            </a:extLst>
          </p:cNvPr>
          <p:cNvSpPr>
            <a:spLocks noGrp="1"/>
          </p:cNvSpPr>
          <p:nvPr>
            <p:ph type="title"/>
          </p:nvPr>
        </p:nvSpPr>
        <p:spPr/>
        <p:txBody>
          <a:bodyPr/>
          <a:lstStyle/>
          <a:p>
            <a:r>
              <a:rPr lang="en-US"/>
              <a:t>Click to edit Master title style</a:t>
            </a:r>
            <a:endParaRPr lang="en-GB"/>
          </a:p>
        </p:txBody>
      </p:sp>
      <p:sp>
        <p:nvSpPr>
          <p:cNvPr id="3" name="Vertical Text Placeholder 2">
            <a:extLst>
              <a:ext uri="{FF2B5EF4-FFF2-40B4-BE49-F238E27FC236}">
                <a16:creationId xmlns:a16="http://schemas.microsoft.com/office/drawing/2014/main" id="{C26279EA-F265-42F3-A0B6-5AEF2DBF8B4B}"/>
              </a:ext>
            </a:extLst>
          </p:cNvPr>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4" name="Date Placeholder 3">
            <a:extLst>
              <a:ext uri="{FF2B5EF4-FFF2-40B4-BE49-F238E27FC236}">
                <a16:creationId xmlns:a16="http://schemas.microsoft.com/office/drawing/2014/main" id="{7677F8B5-A7D1-4928-A8FF-127614C6EB2D}"/>
              </a:ext>
            </a:extLst>
          </p:cNvPr>
          <p:cNvSpPr>
            <a:spLocks noGrp="1"/>
          </p:cNvSpPr>
          <p:nvPr>
            <p:ph type="dt" sz="half" idx="10"/>
          </p:nvPr>
        </p:nvSpPr>
        <p:spPr/>
        <p:txBody>
          <a:bodyPr/>
          <a:lstStyle/>
          <a:p>
            <a:fld id="{6870FDE7-A456-4183-910B-D09F81915A70}" type="datetimeFigureOut">
              <a:rPr lang="en-GB" smtClean="0"/>
              <a:t>17/04/2021</a:t>
            </a:fld>
            <a:endParaRPr lang="en-GB"/>
          </a:p>
        </p:txBody>
      </p:sp>
      <p:sp>
        <p:nvSpPr>
          <p:cNvPr id="5" name="Footer Placeholder 4">
            <a:extLst>
              <a:ext uri="{FF2B5EF4-FFF2-40B4-BE49-F238E27FC236}">
                <a16:creationId xmlns:a16="http://schemas.microsoft.com/office/drawing/2014/main" id="{C9C96515-8194-4A62-94A9-2FF429DEFA91}"/>
              </a:ext>
            </a:extLst>
          </p:cNvPr>
          <p:cNvSpPr>
            <a:spLocks noGrp="1"/>
          </p:cNvSpPr>
          <p:nvPr>
            <p:ph type="ftr" sz="quarter" idx="11"/>
          </p:nvPr>
        </p:nvSpPr>
        <p:spPr/>
        <p:txBody>
          <a:bodyPr/>
          <a:lstStyle/>
          <a:p>
            <a:endParaRPr lang="en-GB"/>
          </a:p>
        </p:txBody>
      </p:sp>
      <p:sp>
        <p:nvSpPr>
          <p:cNvPr id="6" name="Slide Number Placeholder 5">
            <a:extLst>
              <a:ext uri="{FF2B5EF4-FFF2-40B4-BE49-F238E27FC236}">
                <a16:creationId xmlns:a16="http://schemas.microsoft.com/office/drawing/2014/main" id="{C90BF823-4B6E-4ED3-AC1B-889CD29EB644}"/>
              </a:ext>
            </a:extLst>
          </p:cNvPr>
          <p:cNvSpPr>
            <a:spLocks noGrp="1"/>
          </p:cNvSpPr>
          <p:nvPr>
            <p:ph type="sldNum" sz="quarter" idx="12"/>
          </p:nvPr>
        </p:nvSpPr>
        <p:spPr/>
        <p:txBody>
          <a:bodyPr/>
          <a:lstStyle/>
          <a:p>
            <a:fld id="{08C33FDA-18A1-45D4-A1C6-98E006B8A2A0}" type="slidenum">
              <a:rPr lang="en-GB" smtClean="0"/>
              <a:t>‹#›</a:t>
            </a:fld>
            <a:endParaRPr lang="en-GB"/>
          </a:p>
        </p:txBody>
      </p:sp>
    </p:spTree>
    <p:extLst>
      <p:ext uri="{BB962C8B-B14F-4D97-AF65-F5344CB8AC3E}">
        <p14:creationId xmlns:p14="http://schemas.microsoft.com/office/powerpoint/2010/main" val="794349794"/>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B98FB200-DD6F-40EB-9975-736C4BC20647}"/>
              </a:ext>
            </a:extLst>
          </p:cNvPr>
          <p:cNvSpPr>
            <a:spLocks noGrp="1"/>
          </p:cNvSpPr>
          <p:nvPr>
            <p:ph type="title" orient="vert"/>
          </p:nvPr>
        </p:nvSpPr>
        <p:spPr>
          <a:xfrm>
            <a:off x="8724900" y="365125"/>
            <a:ext cx="2628900" cy="5811838"/>
          </a:xfrm>
        </p:spPr>
        <p:txBody>
          <a:bodyPr vert="eaVert"/>
          <a:lstStyle/>
          <a:p>
            <a:r>
              <a:rPr lang="en-US"/>
              <a:t>Click to edit Master title style</a:t>
            </a:r>
            <a:endParaRPr lang="en-GB"/>
          </a:p>
        </p:txBody>
      </p:sp>
      <p:sp>
        <p:nvSpPr>
          <p:cNvPr id="3" name="Vertical Text Placeholder 2">
            <a:extLst>
              <a:ext uri="{FF2B5EF4-FFF2-40B4-BE49-F238E27FC236}">
                <a16:creationId xmlns:a16="http://schemas.microsoft.com/office/drawing/2014/main" id="{0D9C7DFC-46D7-4B6A-97F3-7341BA8E75EF}"/>
              </a:ext>
            </a:extLst>
          </p:cNvPr>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4" name="Date Placeholder 3">
            <a:extLst>
              <a:ext uri="{FF2B5EF4-FFF2-40B4-BE49-F238E27FC236}">
                <a16:creationId xmlns:a16="http://schemas.microsoft.com/office/drawing/2014/main" id="{2FEFB314-7971-40AC-B438-E64A5651969B}"/>
              </a:ext>
            </a:extLst>
          </p:cNvPr>
          <p:cNvSpPr>
            <a:spLocks noGrp="1"/>
          </p:cNvSpPr>
          <p:nvPr>
            <p:ph type="dt" sz="half" idx="10"/>
          </p:nvPr>
        </p:nvSpPr>
        <p:spPr/>
        <p:txBody>
          <a:bodyPr/>
          <a:lstStyle/>
          <a:p>
            <a:fld id="{6870FDE7-A456-4183-910B-D09F81915A70}" type="datetimeFigureOut">
              <a:rPr lang="en-GB" smtClean="0"/>
              <a:t>17/04/2021</a:t>
            </a:fld>
            <a:endParaRPr lang="en-GB"/>
          </a:p>
        </p:txBody>
      </p:sp>
      <p:sp>
        <p:nvSpPr>
          <p:cNvPr id="5" name="Footer Placeholder 4">
            <a:extLst>
              <a:ext uri="{FF2B5EF4-FFF2-40B4-BE49-F238E27FC236}">
                <a16:creationId xmlns:a16="http://schemas.microsoft.com/office/drawing/2014/main" id="{83DC49D0-6877-43DE-A431-16F496B12AE6}"/>
              </a:ext>
            </a:extLst>
          </p:cNvPr>
          <p:cNvSpPr>
            <a:spLocks noGrp="1"/>
          </p:cNvSpPr>
          <p:nvPr>
            <p:ph type="ftr" sz="quarter" idx="11"/>
          </p:nvPr>
        </p:nvSpPr>
        <p:spPr/>
        <p:txBody>
          <a:bodyPr/>
          <a:lstStyle/>
          <a:p>
            <a:endParaRPr lang="en-GB"/>
          </a:p>
        </p:txBody>
      </p:sp>
      <p:sp>
        <p:nvSpPr>
          <p:cNvPr id="6" name="Slide Number Placeholder 5">
            <a:extLst>
              <a:ext uri="{FF2B5EF4-FFF2-40B4-BE49-F238E27FC236}">
                <a16:creationId xmlns:a16="http://schemas.microsoft.com/office/drawing/2014/main" id="{CFBDDE60-18F5-473E-923F-4172312350C8}"/>
              </a:ext>
            </a:extLst>
          </p:cNvPr>
          <p:cNvSpPr>
            <a:spLocks noGrp="1"/>
          </p:cNvSpPr>
          <p:nvPr>
            <p:ph type="sldNum" sz="quarter" idx="12"/>
          </p:nvPr>
        </p:nvSpPr>
        <p:spPr/>
        <p:txBody>
          <a:bodyPr/>
          <a:lstStyle/>
          <a:p>
            <a:fld id="{08C33FDA-18A1-45D4-A1C6-98E006B8A2A0}" type="slidenum">
              <a:rPr lang="en-GB" smtClean="0"/>
              <a:t>‹#›</a:t>
            </a:fld>
            <a:endParaRPr lang="en-GB"/>
          </a:p>
        </p:txBody>
      </p:sp>
    </p:spTree>
    <p:extLst>
      <p:ext uri="{BB962C8B-B14F-4D97-AF65-F5344CB8AC3E}">
        <p14:creationId xmlns:p14="http://schemas.microsoft.com/office/powerpoint/2010/main" val="1887051930"/>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CF9D7D6A-CC3C-4A14-B0FE-747386A78902}"/>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endParaRPr lang="en-GB"/>
          </a:p>
        </p:txBody>
      </p:sp>
      <p:sp>
        <p:nvSpPr>
          <p:cNvPr id="3" name="Text Placeholder 2">
            <a:extLst>
              <a:ext uri="{FF2B5EF4-FFF2-40B4-BE49-F238E27FC236}">
                <a16:creationId xmlns:a16="http://schemas.microsoft.com/office/drawing/2014/main" id="{F0E26DD4-56E4-454A-A1A2-65EBAFFF0B5C}"/>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4" name="Date Placeholder 3">
            <a:extLst>
              <a:ext uri="{FF2B5EF4-FFF2-40B4-BE49-F238E27FC236}">
                <a16:creationId xmlns:a16="http://schemas.microsoft.com/office/drawing/2014/main" id="{47B4F22E-811E-4C93-B81B-25F186513A68}"/>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6870FDE7-A456-4183-910B-D09F81915A70}" type="datetimeFigureOut">
              <a:rPr lang="en-GB" smtClean="0"/>
              <a:t>17/04/2021</a:t>
            </a:fld>
            <a:endParaRPr lang="en-GB"/>
          </a:p>
        </p:txBody>
      </p:sp>
      <p:sp>
        <p:nvSpPr>
          <p:cNvPr id="5" name="Footer Placeholder 4">
            <a:extLst>
              <a:ext uri="{FF2B5EF4-FFF2-40B4-BE49-F238E27FC236}">
                <a16:creationId xmlns:a16="http://schemas.microsoft.com/office/drawing/2014/main" id="{C984B186-BBCC-47A8-A0BE-596374408F98}"/>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GB"/>
          </a:p>
        </p:txBody>
      </p:sp>
      <p:sp>
        <p:nvSpPr>
          <p:cNvPr id="6" name="Slide Number Placeholder 5">
            <a:extLst>
              <a:ext uri="{FF2B5EF4-FFF2-40B4-BE49-F238E27FC236}">
                <a16:creationId xmlns:a16="http://schemas.microsoft.com/office/drawing/2014/main" id="{F79EC79C-C293-4545-BD3E-98E329766A41}"/>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08C33FDA-18A1-45D4-A1C6-98E006B8A2A0}" type="slidenum">
              <a:rPr lang="en-GB" smtClean="0"/>
              <a:t>‹#›</a:t>
            </a:fld>
            <a:endParaRPr lang="en-GB"/>
          </a:p>
        </p:txBody>
      </p:sp>
    </p:spTree>
    <p:extLst>
      <p:ext uri="{BB962C8B-B14F-4D97-AF65-F5344CB8AC3E}">
        <p14:creationId xmlns:p14="http://schemas.microsoft.com/office/powerpoint/2010/main" val="3845330787"/>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4.xml.rels><?xml version="1.0" encoding="UTF-8" standalone="yes"?>
<Relationships xmlns="http://schemas.openxmlformats.org/package/2006/relationships"><Relationship Id="rId2" Type="http://schemas.openxmlformats.org/officeDocument/2006/relationships/image" Target="../media/image1.jpg"/><Relationship Id="rId1" Type="http://schemas.openxmlformats.org/officeDocument/2006/relationships/slideLayout" Target="../slideLayouts/slideLayout7.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7.xml.rels><?xml version="1.0" encoding="UTF-8" standalone="yes"?>
<Relationships xmlns="http://schemas.openxmlformats.org/package/2006/relationships"><Relationship Id="rId2" Type="http://schemas.openxmlformats.org/officeDocument/2006/relationships/hyperlink" Target="https://www.youtube.com/watch?v=AFqGR6KF0Gs" TargetMode="External"/><Relationship Id="rId1" Type="http://schemas.openxmlformats.org/officeDocument/2006/relationships/slideLayout" Target="../slideLayouts/slideLayout7.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9.xml.rels><?xml version="1.0" encoding="UTF-8" standalone="yes"?>
<Relationships xmlns="http://schemas.openxmlformats.org/package/2006/relationships"><Relationship Id="rId2" Type="http://schemas.openxmlformats.org/officeDocument/2006/relationships/hyperlink" Target="https://www.youtube.com/watch?v=1-b1jv-gdrU" TargetMode="External"/><Relationship Id="rId1" Type="http://schemas.openxmlformats.org/officeDocument/2006/relationships/slideLayout" Target="../slideLayouts/slideLayout7.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2">
            <a:extLst>
              <a:ext uri="{FF2B5EF4-FFF2-40B4-BE49-F238E27FC236}">
                <a16:creationId xmlns:a16="http://schemas.microsoft.com/office/drawing/2014/main" id="{175635C0-735F-449C-ABE3-408E872EDFFC}"/>
              </a:ext>
            </a:extLst>
          </p:cNvPr>
          <p:cNvSpPr txBox="1"/>
          <p:nvPr/>
        </p:nvSpPr>
        <p:spPr>
          <a:xfrm>
            <a:off x="1279864" y="1311143"/>
            <a:ext cx="9632271" cy="4708981"/>
          </a:xfrm>
          <a:prstGeom prst="rect">
            <a:avLst/>
          </a:prstGeom>
          <a:noFill/>
        </p:spPr>
        <p:txBody>
          <a:bodyPr wrap="square">
            <a:spAutoFit/>
          </a:bodyPr>
          <a:lstStyle/>
          <a:p>
            <a:pPr algn="just"/>
            <a:r>
              <a:rPr lang="en-GB" sz="2000" b="0" i="1" dirty="0">
                <a:solidFill>
                  <a:srgbClr val="444444"/>
                </a:solidFill>
                <a:effectLst/>
                <a:latin typeface="Arial" panose="020B0604020202020204" pitchFamily="34" charset="0"/>
                <a:cs typeface="Arial" panose="020B0604020202020204" pitchFamily="34" charset="0"/>
              </a:rPr>
              <a:t>The Lord is my shepherd; I shall not want.</a:t>
            </a:r>
          </a:p>
          <a:p>
            <a:pPr algn="just"/>
            <a:endParaRPr lang="en-GB" sz="2000" i="1" dirty="0">
              <a:solidFill>
                <a:srgbClr val="444444"/>
              </a:solidFill>
              <a:latin typeface="Arial" panose="020B0604020202020204" pitchFamily="34" charset="0"/>
              <a:cs typeface="Arial" panose="020B0604020202020204" pitchFamily="34" charset="0"/>
            </a:endParaRPr>
          </a:p>
          <a:p>
            <a:pPr algn="just"/>
            <a:r>
              <a:rPr lang="en-GB" sz="2000" b="0" i="1" dirty="0">
                <a:solidFill>
                  <a:srgbClr val="444444"/>
                </a:solidFill>
                <a:effectLst/>
                <a:latin typeface="Arial" panose="020B0604020202020204" pitchFamily="34" charset="0"/>
                <a:cs typeface="Arial" panose="020B0604020202020204" pitchFamily="34" charset="0"/>
              </a:rPr>
              <a:t>He </a:t>
            </a:r>
            <a:r>
              <a:rPr lang="en-GB" sz="2000" b="0" i="1" dirty="0" err="1">
                <a:solidFill>
                  <a:srgbClr val="444444"/>
                </a:solidFill>
                <a:effectLst/>
                <a:latin typeface="Arial" panose="020B0604020202020204" pitchFamily="34" charset="0"/>
                <a:cs typeface="Arial" panose="020B0604020202020204" pitchFamily="34" charset="0"/>
              </a:rPr>
              <a:t>maketh</a:t>
            </a:r>
            <a:r>
              <a:rPr lang="en-GB" sz="2000" b="0" i="1" dirty="0">
                <a:solidFill>
                  <a:srgbClr val="444444"/>
                </a:solidFill>
                <a:effectLst/>
                <a:latin typeface="Arial" panose="020B0604020202020204" pitchFamily="34" charset="0"/>
                <a:cs typeface="Arial" panose="020B0604020202020204" pitchFamily="34" charset="0"/>
              </a:rPr>
              <a:t> me to lie down in green pastures: he leadeth me beside the still waters.</a:t>
            </a:r>
          </a:p>
          <a:p>
            <a:pPr algn="just"/>
            <a:endParaRPr lang="en-GB" sz="2000" i="1" dirty="0">
              <a:solidFill>
                <a:srgbClr val="444444"/>
              </a:solidFill>
              <a:latin typeface="Arial" panose="020B0604020202020204" pitchFamily="34" charset="0"/>
              <a:cs typeface="Arial" panose="020B0604020202020204" pitchFamily="34" charset="0"/>
            </a:endParaRPr>
          </a:p>
          <a:p>
            <a:pPr algn="just"/>
            <a:r>
              <a:rPr lang="en-GB" sz="2000" b="0" i="1" dirty="0">
                <a:solidFill>
                  <a:srgbClr val="444444"/>
                </a:solidFill>
                <a:effectLst/>
                <a:latin typeface="Arial" panose="020B0604020202020204" pitchFamily="34" charset="0"/>
                <a:cs typeface="Arial" panose="020B0604020202020204" pitchFamily="34" charset="0"/>
              </a:rPr>
              <a:t>He restoreth my soul: he leadeth me in the paths of righteousness for his name's sake.</a:t>
            </a:r>
          </a:p>
          <a:p>
            <a:pPr algn="just"/>
            <a:endParaRPr lang="en-GB" sz="2000" i="1" dirty="0">
              <a:solidFill>
                <a:srgbClr val="444444"/>
              </a:solidFill>
              <a:latin typeface="Arial" panose="020B0604020202020204" pitchFamily="34" charset="0"/>
              <a:cs typeface="Arial" panose="020B0604020202020204" pitchFamily="34" charset="0"/>
            </a:endParaRPr>
          </a:p>
          <a:p>
            <a:pPr algn="just"/>
            <a:r>
              <a:rPr lang="en-GB" sz="2000" b="0" i="1" dirty="0">
                <a:solidFill>
                  <a:srgbClr val="444444"/>
                </a:solidFill>
                <a:effectLst/>
                <a:latin typeface="Arial" panose="020B0604020202020204" pitchFamily="34" charset="0"/>
                <a:cs typeface="Arial" panose="020B0604020202020204" pitchFamily="34" charset="0"/>
              </a:rPr>
              <a:t>Yea, though I walk through the valley of the shadow of death, I will fear no evil: for thou art with me; thy rod and thy staff they comfort me.</a:t>
            </a:r>
          </a:p>
          <a:p>
            <a:pPr algn="just"/>
            <a:endParaRPr lang="en-GB" sz="2000" i="1" dirty="0">
              <a:solidFill>
                <a:srgbClr val="444444"/>
              </a:solidFill>
              <a:latin typeface="Arial" panose="020B0604020202020204" pitchFamily="34" charset="0"/>
              <a:cs typeface="Arial" panose="020B0604020202020204" pitchFamily="34" charset="0"/>
            </a:endParaRPr>
          </a:p>
          <a:p>
            <a:pPr algn="just"/>
            <a:r>
              <a:rPr lang="en-GB" sz="2000" b="0" i="1" dirty="0">
                <a:solidFill>
                  <a:srgbClr val="444444"/>
                </a:solidFill>
                <a:effectLst/>
                <a:latin typeface="Arial" panose="020B0604020202020204" pitchFamily="34" charset="0"/>
                <a:cs typeface="Arial" panose="020B0604020202020204" pitchFamily="34" charset="0"/>
              </a:rPr>
              <a:t>Thou preparest a table before me in the presence of mine enemies: thou </a:t>
            </a:r>
            <a:r>
              <a:rPr lang="en-GB" sz="2000" b="0" i="1" dirty="0" err="1">
                <a:solidFill>
                  <a:srgbClr val="444444"/>
                </a:solidFill>
                <a:effectLst/>
                <a:latin typeface="Arial" panose="020B0604020202020204" pitchFamily="34" charset="0"/>
                <a:cs typeface="Arial" panose="020B0604020202020204" pitchFamily="34" charset="0"/>
              </a:rPr>
              <a:t>anointest</a:t>
            </a:r>
            <a:r>
              <a:rPr lang="en-GB" sz="2000" b="0" i="1" dirty="0">
                <a:solidFill>
                  <a:srgbClr val="444444"/>
                </a:solidFill>
                <a:effectLst/>
                <a:latin typeface="Arial" panose="020B0604020202020204" pitchFamily="34" charset="0"/>
                <a:cs typeface="Arial" panose="020B0604020202020204" pitchFamily="34" charset="0"/>
              </a:rPr>
              <a:t> my head with oil; my cup </a:t>
            </a:r>
            <a:r>
              <a:rPr lang="en-GB" sz="2000" b="0" i="1" dirty="0" err="1">
                <a:solidFill>
                  <a:srgbClr val="444444"/>
                </a:solidFill>
                <a:effectLst/>
                <a:latin typeface="Arial" panose="020B0604020202020204" pitchFamily="34" charset="0"/>
                <a:cs typeface="Arial" panose="020B0604020202020204" pitchFamily="34" charset="0"/>
              </a:rPr>
              <a:t>runneth</a:t>
            </a:r>
            <a:r>
              <a:rPr lang="en-GB" sz="2000" b="0" i="1" dirty="0">
                <a:solidFill>
                  <a:srgbClr val="444444"/>
                </a:solidFill>
                <a:effectLst/>
                <a:latin typeface="Arial" panose="020B0604020202020204" pitchFamily="34" charset="0"/>
                <a:cs typeface="Arial" panose="020B0604020202020204" pitchFamily="34" charset="0"/>
              </a:rPr>
              <a:t> over. </a:t>
            </a:r>
          </a:p>
          <a:p>
            <a:pPr algn="just"/>
            <a:endParaRPr lang="en-GB" sz="2000" i="1" dirty="0">
              <a:solidFill>
                <a:srgbClr val="444444"/>
              </a:solidFill>
              <a:latin typeface="Arial" panose="020B0604020202020204" pitchFamily="34" charset="0"/>
              <a:cs typeface="Arial" panose="020B0604020202020204" pitchFamily="34" charset="0"/>
            </a:endParaRPr>
          </a:p>
          <a:p>
            <a:pPr algn="just"/>
            <a:r>
              <a:rPr lang="en-GB" sz="2000" b="0" i="1" dirty="0">
                <a:solidFill>
                  <a:srgbClr val="444444"/>
                </a:solidFill>
                <a:effectLst/>
                <a:latin typeface="Arial" panose="020B0604020202020204" pitchFamily="34" charset="0"/>
                <a:cs typeface="Arial" panose="020B0604020202020204" pitchFamily="34" charset="0"/>
              </a:rPr>
              <a:t>Surely goodness and mercy shall follow me all the days of my life: and I will dwell in the house of the Lord for ever.</a:t>
            </a:r>
            <a:endParaRPr lang="en-GB" sz="2000" i="1" dirty="0">
              <a:latin typeface="Arial" panose="020B0604020202020204" pitchFamily="34" charset="0"/>
              <a:cs typeface="Arial" panose="020B0604020202020204" pitchFamily="34" charset="0"/>
            </a:endParaRPr>
          </a:p>
        </p:txBody>
      </p:sp>
      <p:sp>
        <p:nvSpPr>
          <p:cNvPr id="4" name="TextBox 3">
            <a:extLst>
              <a:ext uri="{FF2B5EF4-FFF2-40B4-BE49-F238E27FC236}">
                <a16:creationId xmlns:a16="http://schemas.microsoft.com/office/drawing/2014/main" id="{362D5B41-07D4-4E34-ADAB-CC4EABD65D86}"/>
              </a:ext>
            </a:extLst>
          </p:cNvPr>
          <p:cNvSpPr txBox="1"/>
          <p:nvPr/>
        </p:nvSpPr>
        <p:spPr>
          <a:xfrm>
            <a:off x="4856086" y="607043"/>
            <a:ext cx="2011961" cy="461665"/>
          </a:xfrm>
          <a:prstGeom prst="rect">
            <a:avLst/>
          </a:prstGeom>
          <a:noFill/>
        </p:spPr>
        <p:txBody>
          <a:bodyPr wrap="none" rtlCol="0">
            <a:spAutoFit/>
          </a:bodyPr>
          <a:lstStyle/>
          <a:p>
            <a:r>
              <a:rPr lang="en-GB" sz="2400" b="1" i="1" dirty="0"/>
              <a:t>Psalm 23 - KJV</a:t>
            </a:r>
          </a:p>
        </p:txBody>
      </p:sp>
    </p:spTree>
    <p:extLst>
      <p:ext uri="{BB962C8B-B14F-4D97-AF65-F5344CB8AC3E}">
        <p14:creationId xmlns:p14="http://schemas.microsoft.com/office/powerpoint/2010/main" val="1609706825"/>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2">
            <a:extLst>
              <a:ext uri="{FF2B5EF4-FFF2-40B4-BE49-F238E27FC236}">
                <a16:creationId xmlns:a16="http://schemas.microsoft.com/office/drawing/2014/main" id="{28B0DB44-B804-4026-863E-FC09C52F5B33}"/>
              </a:ext>
            </a:extLst>
          </p:cNvPr>
          <p:cNvSpPr txBox="1"/>
          <p:nvPr/>
        </p:nvSpPr>
        <p:spPr>
          <a:xfrm>
            <a:off x="532661" y="590328"/>
            <a:ext cx="10892900" cy="1070871"/>
          </a:xfrm>
          <a:prstGeom prst="rect">
            <a:avLst/>
          </a:prstGeom>
          <a:noFill/>
        </p:spPr>
        <p:txBody>
          <a:bodyPr wrap="square">
            <a:spAutoFit/>
          </a:bodyPr>
          <a:lstStyle/>
          <a:p>
            <a:pPr>
              <a:lnSpc>
                <a:spcPct val="107000"/>
              </a:lnSpc>
              <a:spcAft>
                <a:spcPts val="800"/>
              </a:spcAft>
            </a:pPr>
            <a:r>
              <a:rPr lang="en-GB" sz="1800" b="1" dirty="0">
                <a:effectLst/>
                <a:latin typeface="Calibri" panose="020F0502020204030204" pitchFamily="34" charset="0"/>
                <a:ea typeface="Calibri" panose="020F0502020204030204" pitchFamily="34" charset="0"/>
                <a:cs typeface="Times New Roman" panose="02020603050405020304" pitchFamily="18" charset="0"/>
              </a:rPr>
              <a:t>Genesis 48:15 NLT</a:t>
            </a:r>
          </a:p>
          <a:p>
            <a:pPr algn="just">
              <a:lnSpc>
                <a:spcPct val="107000"/>
              </a:lnSpc>
              <a:spcAft>
                <a:spcPts val="800"/>
              </a:spcAft>
            </a:pPr>
            <a:r>
              <a:rPr lang="en-GB" sz="1800" dirty="0">
                <a:effectLst/>
                <a:latin typeface="Calibri" panose="020F0502020204030204" pitchFamily="34" charset="0"/>
                <a:ea typeface="Calibri" panose="020F0502020204030204" pitchFamily="34" charset="0"/>
                <a:cs typeface="Times New Roman" panose="02020603050405020304" pitchFamily="18" charset="0"/>
              </a:rPr>
              <a:t>Then he blessed Joseph and said, “May the God before whom my grandfather Abraham and my father, Isaac, walked— the God who has been my shepherd all my life, to this very day….</a:t>
            </a:r>
          </a:p>
        </p:txBody>
      </p:sp>
      <p:sp>
        <p:nvSpPr>
          <p:cNvPr id="5" name="TextBox 4">
            <a:extLst>
              <a:ext uri="{FF2B5EF4-FFF2-40B4-BE49-F238E27FC236}">
                <a16:creationId xmlns:a16="http://schemas.microsoft.com/office/drawing/2014/main" id="{2CE3E75C-DEBE-4AA1-B525-99EED8CFC6E6}"/>
              </a:ext>
            </a:extLst>
          </p:cNvPr>
          <p:cNvSpPr txBox="1"/>
          <p:nvPr/>
        </p:nvSpPr>
        <p:spPr>
          <a:xfrm>
            <a:off x="532661" y="1850957"/>
            <a:ext cx="10759736" cy="1070871"/>
          </a:xfrm>
          <a:prstGeom prst="rect">
            <a:avLst/>
          </a:prstGeom>
          <a:noFill/>
        </p:spPr>
        <p:txBody>
          <a:bodyPr wrap="square">
            <a:spAutoFit/>
          </a:bodyPr>
          <a:lstStyle/>
          <a:p>
            <a:pPr algn="just">
              <a:lnSpc>
                <a:spcPct val="107000"/>
              </a:lnSpc>
              <a:spcAft>
                <a:spcPts val="800"/>
              </a:spcAft>
            </a:pPr>
            <a:r>
              <a:rPr lang="en-GB" sz="1800" b="1" dirty="0">
                <a:effectLst/>
                <a:latin typeface="Calibri" panose="020F0502020204030204" pitchFamily="34" charset="0"/>
                <a:ea typeface="Calibri" panose="020F0502020204030204" pitchFamily="34" charset="0"/>
                <a:cs typeface="Times New Roman" panose="02020603050405020304" pitchFamily="18" charset="0"/>
              </a:rPr>
              <a:t>Isaiah 40:11 NLT</a:t>
            </a:r>
          </a:p>
          <a:p>
            <a:pPr algn="just">
              <a:lnSpc>
                <a:spcPct val="107000"/>
              </a:lnSpc>
              <a:spcAft>
                <a:spcPts val="800"/>
              </a:spcAft>
            </a:pPr>
            <a:r>
              <a:rPr lang="en-GB" sz="1800" dirty="0">
                <a:effectLst/>
                <a:latin typeface="Calibri" panose="020F0502020204030204" pitchFamily="34" charset="0"/>
                <a:ea typeface="Calibri" panose="020F0502020204030204" pitchFamily="34" charset="0"/>
                <a:cs typeface="Times New Roman" panose="02020603050405020304" pitchFamily="18" charset="0"/>
              </a:rPr>
              <a:t>He will feed his flock like a shepherd. He will carry the lambs in his arms, holding them close to his heart. He will gently lead the mother sheep with their young.</a:t>
            </a:r>
          </a:p>
        </p:txBody>
      </p:sp>
      <p:sp>
        <p:nvSpPr>
          <p:cNvPr id="9" name="TextBox 8">
            <a:extLst>
              <a:ext uri="{FF2B5EF4-FFF2-40B4-BE49-F238E27FC236}">
                <a16:creationId xmlns:a16="http://schemas.microsoft.com/office/drawing/2014/main" id="{EBB33F5F-8DC0-43EB-8C68-F4AE18DFCA87}"/>
              </a:ext>
            </a:extLst>
          </p:cNvPr>
          <p:cNvSpPr txBox="1"/>
          <p:nvPr/>
        </p:nvSpPr>
        <p:spPr>
          <a:xfrm>
            <a:off x="532661" y="3188159"/>
            <a:ext cx="10759736" cy="2256323"/>
          </a:xfrm>
          <a:prstGeom prst="rect">
            <a:avLst/>
          </a:prstGeom>
          <a:noFill/>
        </p:spPr>
        <p:txBody>
          <a:bodyPr wrap="square">
            <a:spAutoFit/>
          </a:bodyPr>
          <a:lstStyle/>
          <a:p>
            <a:pPr algn="just">
              <a:lnSpc>
                <a:spcPct val="107000"/>
              </a:lnSpc>
              <a:spcAft>
                <a:spcPts val="800"/>
              </a:spcAft>
            </a:pPr>
            <a:r>
              <a:rPr lang="en-GB" sz="1800" b="1" dirty="0">
                <a:effectLst/>
                <a:latin typeface="Calibri" panose="020F0502020204030204" pitchFamily="34" charset="0"/>
                <a:ea typeface="Calibri" panose="020F0502020204030204" pitchFamily="34" charset="0"/>
                <a:cs typeface="Times New Roman" panose="02020603050405020304" pitchFamily="18" charset="0"/>
              </a:rPr>
              <a:t>Luke 15:3-7 NLT</a:t>
            </a:r>
          </a:p>
          <a:p>
            <a:pPr algn="just">
              <a:lnSpc>
                <a:spcPct val="107000"/>
              </a:lnSpc>
              <a:spcAft>
                <a:spcPts val="800"/>
              </a:spcAft>
            </a:pPr>
            <a:r>
              <a:rPr lang="en-GB" sz="1800" dirty="0">
                <a:effectLst/>
                <a:latin typeface="Calibri" panose="020F0502020204030204" pitchFamily="34" charset="0"/>
                <a:ea typeface="Calibri" panose="020F0502020204030204" pitchFamily="34" charset="0"/>
                <a:cs typeface="Times New Roman" panose="02020603050405020304" pitchFamily="18" charset="0"/>
              </a:rPr>
              <a:t>“So, Jesus told them this story: “If a man has a hundred sheep and one of them gets lost, what will he do? Won’t he leave the ninety-nine others in the wilderness and go to search for the one that is lost until he finds it? And when he has found it, he will joyfully carry it home on his shoulders. When he arrives, he will call together his friends and neighbours, saying, ‘Rejoice with me because I have found my lost sheep.’ In the same way, there is more joy in heaven over one lost sinner who repents and returns to God than over ninety-nine others who are righteous and haven’t strayed away!</a:t>
            </a:r>
          </a:p>
        </p:txBody>
      </p:sp>
      <p:sp>
        <p:nvSpPr>
          <p:cNvPr id="11" name="TextBox 10">
            <a:extLst>
              <a:ext uri="{FF2B5EF4-FFF2-40B4-BE49-F238E27FC236}">
                <a16:creationId xmlns:a16="http://schemas.microsoft.com/office/drawing/2014/main" id="{2FED3D18-15A6-4ED0-9E21-1EE6271CEF0A}"/>
              </a:ext>
            </a:extLst>
          </p:cNvPr>
          <p:cNvSpPr txBox="1"/>
          <p:nvPr/>
        </p:nvSpPr>
        <p:spPr>
          <a:xfrm>
            <a:off x="603682" y="5595402"/>
            <a:ext cx="10617693" cy="774507"/>
          </a:xfrm>
          <a:prstGeom prst="rect">
            <a:avLst/>
          </a:prstGeom>
          <a:noFill/>
        </p:spPr>
        <p:txBody>
          <a:bodyPr wrap="square">
            <a:spAutoFit/>
          </a:bodyPr>
          <a:lstStyle/>
          <a:p>
            <a:pPr>
              <a:lnSpc>
                <a:spcPct val="107000"/>
              </a:lnSpc>
              <a:spcAft>
                <a:spcPts val="800"/>
              </a:spcAft>
            </a:pPr>
            <a:r>
              <a:rPr lang="en-GB" sz="1800" b="1" dirty="0">
                <a:effectLst/>
                <a:latin typeface="Calibri" panose="020F0502020204030204" pitchFamily="34" charset="0"/>
                <a:ea typeface="Calibri" panose="020F0502020204030204" pitchFamily="34" charset="0"/>
                <a:cs typeface="Times New Roman" panose="02020603050405020304" pitchFamily="18" charset="0"/>
              </a:rPr>
              <a:t>John 10:11 NLT</a:t>
            </a:r>
          </a:p>
          <a:p>
            <a:pPr>
              <a:lnSpc>
                <a:spcPct val="107000"/>
              </a:lnSpc>
              <a:spcAft>
                <a:spcPts val="800"/>
              </a:spcAft>
            </a:pPr>
            <a:r>
              <a:rPr lang="en-GB" sz="1800" dirty="0">
                <a:effectLst/>
                <a:latin typeface="Calibri" panose="020F0502020204030204" pitchFamily="34" charset="0"/>
                <a:ea typeface="Calibri" panose="020F0502020204030204" pitchFamily="34" charset="0"/>
                <a:cs typeface="Times New Roman" panose="02020603050405020304" pitchFamily="18" charset="0"/>
              </a:rPr>
              <a:t>“I am the good shepherd. The good shepherd sacrifices his life for the sheep.</a:t>
            </a:r>
          </a:p>
        </p:txBody>
      </p:sp>
    </p:spTree>
    <p:extLst>
      <p:ext uri="{BB962C8B-B14F-4D97-AF65-F5344CB8AC3E}">
        <p14:creationId xmlns:p14="http://schemas.microsoft.com/office/powerpoint/2010/main" val="2763835214"/>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a:extLst>
              <a:ext uri="{FF2B5EF4-FFF2-40B4-BE49-F238E27FC236}">
                <a16:creationId xmlns:a16="http://schemas.microsoft.com/office/drawing/2014/main" id="{963CD389-E180-4EF5-AAD6-F2AC8B2EADC3}"/>
              </a:ext>
            </a:extLst>
          </p:cNvPr>
          <p:cNvSpPr txBox="1"/>
          <p:nvPr/>
        </p:nvSpPr>
        <p:spPr>
          <a:xfrm>
            <a:off x="1279864" y="1337776"/>
            <a:ext cx="9632271" cy="4401205"/>
          </a:xfrm>
          <a:prstGeom prst="rect">
            <a:avLst/>
          </a:prstGeom>
          <a:noFill/>
        </p:spPr>
        <p:txBody>
          <a:bodyPr wrap="square">
            <a:spAutoFit/>
          </a:bodyPr>
          <a:lstStyle/>
          <a:p>
            <a:pPr algn="just"/>
            <a:r>
              <a:rPr lang="en-GB" sz="2000" i="1" dirty="0">
                <a:solidFill>
                  <a:srgbClr val="444444"/>
                </a:solidFill>
                <a:effectLst/>
                <a:cs typeface="Arial" panose="020B0604020202020204" pitchFamily="34" charset="0"/>
              </a:rPr>
              <a:t>The Lord is my shepherd; I have all that I need.</a:t>
            </a:r>
          </a:p>
          <a:p>
            <a:pPr algn="just"/>
            <a:endParaRPr lang="en-GB" sz="2000" i="1" dirty="0">
              <a:solidFill>
                <a:srgbClr val="444444"/>
              </a:solidFill>
              <a:cs typeface="Arial" panose="020B0604020202020204" pitchFamily="34" charset="0"/>
            </a:endParaRPr>
          </a:p>
          <a:p>
            <a:pPr algn="just"/>
            <a:r>
              <a:rPr lang="en-GB" sz="2000" i="1" dirty="0">
                <a:solidFill>
                  <a:srgbClr val="444444"/>
                </a:solidFill>
                <a:effectLst/>
                <a:cs typeface="Arial" panose="020B0604020202020204" pitchFamily="34" charset="0"/>
              </a:rPr>
              <a:t>He lets me rest in green meadows; he leads me beside peaceful streams.</a:t>
            </a:r>
          </a:p>
          <a:p>
            <a:pPr algn="just"/>
            <a:endParaRPr lang="en-GB" sz="2000" i="1" dirty="0">
              <a:solidFill>
                <a:srgbClr val="444444"/>
              </a:solidFill>
              <a:cs typeface="Arial" panose="020B0604020202020204" pitchFamily="34" charset="0"/>
            </a:endParaRPr>
          </a:p>
          <a:p>
            <a:pPr algn="just"/>
            <a:r>
              <a:rPr lang="en-GB" sz="2000" i="1" dirty="0">
                <a:solidFill>
                  <a:srgbClr val="444444"/>
                </a:solidFill>
                <a:effectLst/>
                <a:cs typeface="Arial" panose="020B0604020202020204" pitchFamily="34" charset="0"/>
              </a:rPr>
              <a:t>He renews my strength. He guides me along right paths, bringing honour to his name.</a:t>
            </a:r>
          </a:p>
          <a:p>
            <a:pPr algn="just"/>
            <a:endParaRPr lang="en-GB" sz="2000" i="1" dirty="0">
              <a:solidFill>
                <a:srgbClr val="444444"/>
              </a:solidFill>
              <a:cs typeface="Arial" panose="020B0604020202020204" pitchFamily="34" charset="0"/>
            </a:endParaRPr>
          </a:p>
          <a:p>
            <a:pPr algn="just"/>
            <a:r>
              <a:rPr lang="en-GB" sz="2000" i="1" dirty="0">
                <a:solidFill>
                  <a:srgbClr val="444444"/>
                </a:solidFill>
                <a:effectLst/>
                <a:cs typeface="Arial" panose="020B0604020202020204" pitchFamily="34" charset="0"/>
              </a:rPr>
              <a:t>Even when I walk through the darkest valley, I will not be afraid, for you are close beside me. Your rod and your staff protect and comfort me.</a:t>
            </a:r>
          </a:p>
          <a:p>
            <a:pPr algn="just"/>
            <a:endParaRPr lang="en-GB" sz="2000" i="1" dirty="0">
              <a:solidFill>
                <a:srgbClr val="444444"/>
              </a:solidFill>
              <a:cs typeface="Arial" panose="020B0604020202020204" pitchFamily="34" charset="0"/>
            </a:endParaRPr>
          </a:p>
          <a:p>
            <a:pPr algn="just"/>
            <a:r>
              <a:rPr lang="en-GB" sz="2000" i="1" dirty="0">
                <a:solidFill>
                  <a:srgbClr val="444444"/>
                </a:solidFill>
                <a:effectLst/>
                <a:cs typeface="Arial" panose="020B0604020202020204" pitchFamily="34" charset="0"/>
              </a:rPr>
              <a:t>You prepare a feast for me in the presence of my enemies. You honour me by anointing my head with oil. My cup overflows with blessings.</a:t>
            </a:r>
          </a:p>
          <a:p>
            <a:pPr algn="just"/>
            <a:endParaRPr lang="en-GB" sz="2000" i="1" dirty="0">
              <a:solidFill>
                <a:srgbClr val="444444"/>
              </a:solidFill>
              <a:cs typeface="Arial" panose="020B0604020202020204" pitchFamily="34" charset="0"/>
            </a:endParaRPr>
          </a:p>
          <a:p>
            <a:pPr algn="just"/>
            <a:r>
              <a:rPr lang="en-GB" sz="2000" i="1" dirty="0">
                <a:solidFill>
                  <a:srgbClr val="444444"/>
                </a:solidFill>
                <a:effectLst/>
                <a:cs typeface="Arial" panose="020B0604020202020204" pitchFamily="34" charset="0"/>
              </a:rPr>
              <a:t>Surely your goodness and unfailing love will pursue me all the days of my life, and I will live in the house of the Lord forever.</a:t>
            </a:r>
            <a:endParaRPr lang="en-GB" sz="2000" i="1" dirty="0">
              <a:cs typeface="Arial" panose="020B0604020202020204" pitchFamily="34" charset="0"/>
            </a:endParaRPr>
          </a:p>
        </p:txBody>
      </p:sp>
      <p:sp>
        <p:nvSpPr>
          <p:cNvPr id="3" name="TextBox 2">
            <a:extLst>
              <a:ext uri="{FF2B5EF4-FFF2-40B4-BE49-F238E27FC236}">
                <a16:creationId xmlns:a16="http://schemas.microsoft.com/office/drawing/2014/main" id="{951AAEE9-AB09-4819-97B3-B69CEF66EE05}"/>
              </a:ext>
            </a:extLst>
          </p:cNvPr>
          <p:cNvSpPr txBox="1"/>
          <p:nvPr/>
        </p:nvSpPr>
        <p:spPr>
          <a:xfrm>
            <a:off x="4820575" y="580410"/>
            <a:ext cx="2026837" cy="461665"/>
          </a:xfrm>
          <a:prstGeom prst="rect">
            <a:avLst/>
          </a:prstGeom>
          <a:noFill/>
        </p:spPr>
        <p:txBody>
          <a:bodyPr wrap="none" rtlCol="0">
            <a:spAutoFit/>
          </a:bodyPr>
          <a:lstStyle/>
          <a:p>
            <a:r>
              <a:rPr lang="en-GB" sz="2400" b="1" i="1" dirty="0"/>
              <a:t>Psalm 23 - NLT</a:t>
            </a:r>
          </a:p>
        </p:txBody>
      </p:sp>
    </p:spTree>
    <p:extLst>
      <p:ext uri="{BB962C8B-B14F-4D97-AF65-F5344CB8AC3E}">
        <p14:creationId xmlns:p14="http://schemas.microsoft.com/office/powerpoint/2010/main" val="3639387037"/>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F24124AC-66E6-4DC2-A76C-5D5D6EA0BC3A}"/>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086252" y="461085"/>
            <a:ext cx="7972147" cy="5971294"/>
          </a:xfrm>
          <a:prstGeom prst="rect">
            <a:avLst/>
          </a:prstGeom>
        </p:spPr>
      </p:pic>
    </p:spTree>
    <p:extLst>
      <p:ext uri="{BB962C8B-B14F-4D97-AF65-F5344CB8AC3E}">
        <p14:creationId xmlns:p14="http://schemas.microsoft.com/office/powerpoint/2010/main" val="1125147802"/>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2">
            <a:extLst>
              <a:ext uri="{FF2B5EF4-FFF2-40B4-BE49-F238E27FC236}">
                <a16:creationId xmlns:a16="http://schemas.microsoft.com/office/drawing/2014/main" id="{5DEA6C77-B8E8-47C1-97F1-F7D7CD082615}"/>
              </a:ext>
            </a:extLst>
          </p:cNvPr>
          <p:cNvSpPr txBox="1"/>
          <p:nvPr/>
        </p:nvSpPr>
        <p:spPr>
          <a:xfrm>
            <a:off x="719091" y="1115385"/>
            <a:ext cx="11097088" cy="4935005"/>
          </a:xfrm>
          <a:prstGeom prst="rect">
            <a:avLst/>
          </a:prstGeom>
          <a:noFill/>
        </p:spPr>
        <p:txBody>
          <a:bodyPr wrap="square">
            <a:spAutoFit/>
          </a:bodyPr>
          <a:lstStyle/>
          <a:p>
            <a:pPr>
              <a:lnSpc>
                <a:spcPct val="107000"/>
              </a:lnSpc>
              <a:spcAft>
                <a:spcPts val="800"/>
              </a:spcAft>
            </a:pPr>
            <a:r>
              <a:rPr lang="en-GB" sz="1800" b="1" dirty="0">
                <a:effectLst/>
                <a:latin typeface="Calibri" panose="020F0502020204030204" pitchFamily="34" charset="0"/>
                <a:ea typeface="Calibri" panose="020F0502020204030204" pitchFamily="34" charset="0"/>
                <a:cs typeface="Times New Roman" panose="02020603050405020304" pitchFamily="18" charset="0"/>
              </a:rPr>
              <a:t>1 Samuel 17:12-18,20,22-24,26, NLT</a:t>
            </a:r>
            <a:endParaRPr lang="en-GB" sz="1800" dirty="0">
              <a:effectLst/>
              <a:latin typeface="Calibri" panose="020F0502020204030204" pitchFamily="34" charset="0"/>
              <a:ea typeface="Calibri" panose="020F0502020204030204" pitchFamily="34" charset="0"/>
              <a:cs typeface="Times New Roman" panose="02020603050405020304" pitchFamily="18" charset="0"/>
            </a:endParaRPr>
          </a:p>
          <a:p>
            <a:pPr>
              <a:lnSpc>
                <a:spcPct val="107000"/>
              </a:lnSpc>
              <a:spcAft>
                <a:spcPts val="800"/>
              </a:spcAft>
            </a:pPr>
            <a:r>
              <a:rPr lang="en-GB" sz="1800" dirty="0">
                <a:effectLst/>
                <a:latin typeface="Calibri" panose="020F0502020204030204" pitchFamily="34" charset="0"/>
                <a:ea typeface="Calibri" panose="020F0502020204030204" pitchFamily="34" charset="0"/>
                <a:cs typeface="Times New Roman" panose="02020603050405020304" pitchFamily="18" charset="0"/>
              </a:rPr>
              <a:t>Now David was the son of a man named Jesse. Jesse was an old man at that time, and he had eight sons. David was the youngest son. Jesse’s three oldest sons—Eliab, </a:t>
            </a:r>
            <a:r>
              <a:rPr lang="en-GB" sz="1800" dirty="0" err="1">
                <a:effectLst/>
                <a:latin typeface="Calibri" panose="020F0502020204030204" pitchFamily="34" charset="0"/>
                <a:ea typeface="Calibri" panose="020F0502020204030204" pitchFamily="34" charset="0"/>
                <a:cs typeface="Times New Roman" panose="02020603050405020304" pitchFamily="18" charset="0"/>
              </a:rPr>
              <a:t>Abinadab</a:t>
            </a:r>
            <a:r>
              <a:rPr lang="en-GB" sz="1800" dirty="0">
                <a:effectLst/>
                <a:latin typeface="Calibri" panose="020F0502020204030204" pitchFamily="34" charset="0"/>
                <a:ea typeface="Calibri" panose="020F0502020204030204" pitchFamily="34" charset="0"/>
                <a:cs typeface="Times New Roman" panose="02020603050405020304" pitchFamily="18" charset="0"/>
              </a:rPr>
              <a:t>, and </a:t>
            </a:r>
            <a:r>
              <a:rPr lang="en-GB" sz="1800" dirty="0" err="1">
                <a:effectLst/>
                <a:latin typeface="Calibri" panose="020F0502020204030204" pitchFamily="34" charset="0"/>
                <a:ea typeface="Calibri" panose="020F0502020204030204" pitchFamily="34" charset="0"/>
                <a:cs typeface="Times New Roman" panose="02020603050405020304" pitchFamily="18" charset="0"/>
              </a:rPr>
              <a:t>Shimea</a:t>
            </a:r>
            <a:r>
              <a:rPr lang="en-GB" sz="1800" dirty="0">
                <a:effectLst/>
                <a:latin typeface="Calibri" panose="020F0502020204030204" pitchFamily="34" charset="0"/>
                <a:ea typeface="Calibri" panose="020F0502020204030204" pitchFamily="34" charset="0"/>
                <a:cs typeface="Times New Roman" panose="02020603050405020304" pitchFamily="18" charset="0"/>
              </a:rPr>
              <a:t>—had already joined Saul’s army to fight the Philistines. but David went back and forth so he could help his father with the sheep in Bethlehem.</a:t>
            </a:r>
          </a:p>
          <a:p>
            <a:pPr>
              <a:lnSpc>
                <a:spcPct val="107000"/>
              </a:lnSpc>
              <a:spcAft>
                <a:spcPts val="800"/>
              </a:spcAft>
            </a:pPr>
            <a:r>
              <a:rPr lang="en-GB" sz="1800" dirty="0">
                <a:effectLst/>
                <a:latin typeface="Calibri" panose="020F0502020204030204" pitchFamily="34" charset="0"/>
                <a:ea typeface="Calibri" panose="020F0502020204030204" pitchFamily="34" charset="0"/>
                <a:cs typeface="Times New Roman" panose="02020603050405020304" pitchFamily="18" charset="0"/>
              </a:rPr>
              <a:t>For forty days, every morning and evening, the Philistine champion strutted in front of the Israelite army. One day Jesse said to David, “Take this basket of roasted grain and these ten loaves of bread, and carry them quickly to your brothers. And give these ten cuts of cheese to their captain. See how your brothers are getting along, and bring back a report on how they are doing.” So David left the sheep with another shepherd and set out early the next morning with the gifts, as Jesse had directed him.</a:t>
            </a:r>
          </a:p>
          <a:p>
            <a:pPr>
              <a:lnSpc>
                <a:spcPct val="107000"/>
              </a:lnSpc>
              <a:spcAft>
                <a:spcPts val="800"/>
              </a:spcAft>
            </a:pPr>
            <a:r>
              <a:rPr lang="en-GB" sz="1800" dirty="0">
                <a:effectLst/>
                <a:latin typeface="Calibri" panose="020F0502020204030204" pitchFamily="34" charset="0"/>
                <a:ea typeface="Calibri" panose="020F0502020204030204" pitchFamily="34" charset="0"/>
                <a:cs typeface="Times New Roman" panose="02020603050405020304" pitchFamily="18" charset="0"/>
              </a:rPr>
              <a:t>He arrived at the camp just as the Israelite army was leaving for the battlefield with shouts and battle cries. David left his things with the keeper of supplies and hurried out to the ranks to greet his brothers. As he was talking with them, Goliath, the Philistine champion from Gath, came out from the Philistine ranks. Then David heard him shout his usual taunt to the army of Israel. As soon as the Israelite army saw him, they began to run away in fright.</a:t>
            </a:r>
          </a:p>
          <a:p>
            <a:pPr>
              <a:lnSpc>
                <a:spcPct val="107000"/>
              </a:lnSpc>
              <a:spcAft>
                <a:spcPts val="800"/>
              </a:spcAft>
            </a:pPr>
            <a:r>
              <a:rPr lang="en-GB" sz="1800" dirty="0">
                <a:effectLst/>
                <a:latin typeface="Calibri" panose="020F0502020204030204" pitchFamily="34" charset="0"/>
                <a:ea typeface="Calibri" panose="020F0502020204030204" pitchFamily="34" charset="0"/>
                <a:cs typeface="Times New Roman" panose="02020603050405020304" pitchFamily="18" charset="0"/>
              </a:rPr>
              <a:t>David asked the soldiers standing nearby, “What will a man get for killing this Philistine and ending his defiance of Israel? Who is this pagan Philistine anyway, that he is allowed to defy the armies of the living God?” </a:t>
            </a:r>
          </a:p>
        </p:txBody>
      </p:sp>
    </p:spTree>
    <p:extLst>
      <p:ext uri="{BB962C8B-B14F-4D97-AF65-F5344CB8AC3E}">
        <p14:creationId xmlns:p14="http://schemas.microsoft.com/office/powerpoint/2010/main" val="75909130"/>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2">
            <a:extLst>
              <a:ext uri="{FF2B5EF4-FFF2-40B4-BE49-F238E27FC236}">
                <a16:creationId xmlns:a16="http://schemas.microsoft.com/office/drawing/2014/main" id="{B39BB20B-2FCE-43E0-80A9-80B0BA2992AF}"/>
              </a:ext>
            </a:extLst>
          </p:cNvPr>
          <p:cNvSpPr txBox="1"/>
          <p:nvPr/>
        </p:nvSpPr>
        <p:spPr>
          <a:xfrm>
            <a:off x="612559" y="883068"/>
            <a:ext cx="10848513" cy="4247317"/>
          </a:xfrm>
          <a:prstGeom prst="rect">
            <a:avLst/>
          </a:prstGeom>
          <a:noFill/>
        </p:spPr>
        <p:txBody>
          <a:bodyPr wrap="square">
            <a:spAutoFit/>
          </a:bodyPr>
          <a:lstStyle/>
          <a:p>
            <a:r>
              <a:rPr lang="en-GB" sz="1800" b="1" dirty="0">
                <a:effectLst/>
                <a:latin typeface="Calibri" panose="020F0502020204030204" pitchFamily="34" charset="0"/>
                <a:ea typeface="Calibri" panose="020F0502020204030204" pitchFamily="34" charset="0"/>
                <a:cs typeface="Times New Roman" panose="02020603050405020304" pitchFamily="18" charset="0"/>
              </a:rPr>
              <a:t>1 Samuel 17:28-29,32-37 NLT</a:t>
            </a:r>
            <a:endParaRPr lang="en-GB" sz="1800" dirty="0">
              <a:effectLst/>
              <a:latin typeface="Calibri" panose="020F0502020204030204" pitchFamily="34" charset="0"/>
              <a:ea typeface="Calibri" panose="020F0502020204030204" pitchFamily="34" charset="0"/>
              <a:cs typeface="Times New Roman" panose="02020603050405020304" pitchFamily="18" charset="0"/>
            </a:endParaRPr>
          </a:p>
          <a:p>
            <a:endParaRPr lang="en-GB" sz="1800" dirty="0">
              <a:effectLst/>
              <a:latin typeface="Calibri" panose="020F0502020204030204" pitchFamily="34" charset="0"/>
              <a:ea typeface="Calibri" panose="020F0502020204030204" pitchFamily="34" charset="0"/>
              <a:cs typeface="Times New Roman" panose="02020603050405020304" pitchFamily="18" charset="0"/>
            </a:endParaRPr>
          </a:p>
          <a:p>
            <a:r>
              <a:rPr lang="en-GB" sz="1800" dirty="0">
                <a:effectLst/>
                <a:latin typeface="Calibri" panose="020F0502020204030204" pitchFamily="34" charset="0"/>
                <a:ea typeface="Calibri" panose="020F0502020204030204" pitchFamily="34" charset="0"/>
                <a:cs typeface="Times New Roman" panose="02020603050405020304" pitchFamily="18" charset="0"/>
              </a:rPr>
              <a:t>But when David’s oldest brother, Eliab, heard David talking to the men, he was angry. “What are you doing around here anyway?” he demanded. “What about those few sheep you’re supposed to be taking care of? I know about your pride and deceit. You just want to see the battle!” “What have I done now?” David replied. “I was only asking a question!” </a:t>
            </a:r>
          </a:p>
          <a:p>
            <a:endParaRPr lang="en-GB" dirty="0">
              <a:latin typeface="Calibri" panose="020F0502020204030204" pitchFamily="34" charset="0"/>
              <a:ea typeface="Calibri" panose="020F0502020204030204" pitchFamily="34" charset="0"/>
              <a:cs typeface="Times New Roman" panose="02020603050405020304" pitchFamily="18" charset="0"/>
            </a:endParaRPr>
          </a:p>
          <a:p>
            <a:r>
              <a:rPr lang="en-GB" sz="1800" dirty="0">
                <a:effectLst/>
                <a:latin typeface="Calibri" panose="020F0502020204030204" pitchFamily="34" charset="0"/>
                <a:ea typeface="Calibri" panose="020F0502020204030204" pitchFamily="34" charset="0"/>
                <a:cs typeface="Times New Roman" panose="02020603050405020304" pitchFamily="18" charset="0"/>
              </a:rPr>
              <a:t>“Don’t worry about this Philistine,” David told Saul. “I’ll go fight him!” “Don’t be ridiculous!” Saul replied. “There’s no way you can fight this Philistine and possibly win! You’re only a boy, and he’s been a man of war since his youth.” But David persisted. “I have been taking care of my father’s sheep and goats,” he said. “When a lion or a bear comes to steal a lamb from the flock, I go after it with a club and rescue the lamb from its mouth. If the animal turns on me, I catch it by the jaw and club it to death. I have done this to both lions and bears, and I’ll do it to this pagan Philistine, too, for he has defied the armies of the living God! The Lord who rescued me from the claws of the lion and the bear will rescue me from this Philistine!” Saul finally consented. “All right, go ahead,” he said. “And may the Lord be with you!”</a:t>
            </a:r>
            <a:endParaRPr lang="en-GB" dirty="0"/>
          </a:p>
        </p:txBody>
      </p:sp>
    </p:spTree>
    <p:extLst>
      <p:ext uri="{BB962C8B-B14F-4D97-AF65-F5344CB8AC3E}">
        <p14:creationId xmlns:p14="http://schemas.microsoft.com/office/powerpoint/2010/main" val="3689802811"/>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2">
            <a:extLst>
              <a:ext uri="{FF2B5EF4-FFF2-40B4-BE49-F238E27FC236}">
                <a16:creationId xmlns:a16="http://schemas.microsoft.com/office/drawing/2014/main" id="{A7022251-4304-4203-A4D1-D1743EEACFE2}"/>
              </a:ext>
            </a:extLst>
          </p:cNvPr>
          <p:cNvSpPr txBox="1"/>
          <p:nvPr/>
        </p:nvSpPr>
        <p:spPr>
          <a:xfrm>
            <a:off x="3047260" y="3246553"/>
            <a:ext cx="6094520" cy="646331"/>
          </a:xfrm>
          <a:prstGeom prst="rect">
            <a:avLst/>
          </a:prstGeom>
          <a:noFill/>
        </p:spPr>
        <p:txBody>
          <a:bodyPr wrap="square">
            <a:spAutoFit/>
          </a:bodyPr>
          <a:lstStyle/>
          <a:p>
            <a:r>
              <a:rPr lang="en-GB" dirty="0">
                <a:hlinkClick r:id="rId2"/>
              </a:rPr>
              <a:t>https://www.youtube.com/watch?v=AFqGR6KF0Gs</a:t>
            </a:r>
            <a:endParaRPr lang="en-GB" dirty="0"/>
          </a:p>
          <a:p>
            <a:endParaRPr lang="en-GB" dirty="0"/>
          </a:p>
        </p:txBody>
      </p:sp>
      <p:sp>
        <p:nvSpPr>
          <p:cNvPr id="5" name="TextBox 4">
            <a:extLst>
              <a:ext uri="{FF2B5EF4-FFF2-40B4-BE49-F238E27FC236}">
                <a16:creationId xmlns:a16="http://schemas.microsoft.com/office/drawing/2014/main" id="{21CF2CEF-E58B-4F0B-86F8-CE8EC0DC4C91}"/>
              </a:ext>
            </a:extLst>
          </p:cNvPr>
          <p:cNvSpPr txBox="1"/>
          <p:nvPr/>
        </p:nvSpPr>
        <p:spPr>
          <a:xfrm>
            <a:off x="3047260" y="1604184"/>
            <a:ext cx="6094520" cy="369332"/>
          </a:xfrm>
          <a:prstGeom prst="rect">
            <a:avLst/>
          </a:prstGeom>
          <a:noFill/>
        </p:spPr>
        <p:txBody>
          <a:bodyPr wrap="square">
            <a:spAutoFit/>
          </a:bodyPr>
          <a:lstStyle/>
          <a:p>
            <a:pPr algn="l"/>
            <a:r>
              <a:rPr lang="en-GB" b="0" i="0" dirty="0" err="1">
                <a:effectLst/>
                <a:latin typeface="Roboto"/>
              </a:rPr>
              <a:t>Bheka</a:t>
            </a:r>
            <a:r>
              <a:rPr lang="en-GB" b="0" i="0" dirty="0">
                <a:effectLst/>
                <a:latin typeface="Roboto"/>
              </a:rPr>
              <a:t> Mthethwa | PSALM 23</a:t>
            </a:r>
          </a:p>
        </p:txBody>
      </p:sp>
    </p:spTree>
    <p:extLst>
      <p:ext uri="{BB962C8B-B14F-4D97-AF65-F5344CB8AC3E}">
        <p14:creationId xmlns:p14="http://schemas.microsoft.com/office/powerpoint/2010/main" val="3334362875"/>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a:extLst>
              <a:ext uri="{FF2B5EF4-FFF2-40B4-BE49-F238E27FC236}">
                <a16:creationId xmlns:a16="http://schemas.microsoft.com/office/drawing/2014/main" id="{A4F45687-68A8-471F-AA4E-8460883B052C}"/>
              </a:ext>
            </a:extLst>
          </p:cNvPr>
          <p:cNvSpPr txBox="1"/>
          <p:nvPr/>
        </p:nvSpPr>
        <p:spPr>
          <a:xfrm>
            <a:off x="844858" y="941603"/>
            <a:ext cx="10502284" cy="5324535"/>
          </a:xfrm>
          <a:prstGeom prst="rect">
            <a:avLst/>
          </a:prstGeom>
          <a:noFill/>
        </p:spPr>
        <p:txBody>
          <a:bodyPr wrap="square">
            <a:spAutoFit/>
          </a:bodyPr>
          <a:lstStyle/>
          <a:p>
            <a:pPr algn="just"/>
            <a:r>
              <a:rPr lang="en-GB" sz="2000" i="1" dirty="0">
                <a:solidFill>
                  <a:srgbClr val="444444"/>
                </a:solidFill>
                <a:effectLst/>
                <a:cs typeface="Arial" panose="020B0604020202020204" pitchFamily="34" charset="0"/>
              </a:rPr>
              <a:t>Yahweh is my best friend and my shepherd. I always have more than enough.</a:t>
            </a:r>
          </a:p>
          <a:p>
            <a:pPr algn="just"/>
            <a:endParaRPr lang="en-GB" sz="2000" i="1" dirty="0">
              <a:solidFill>
                <a:srgbClr val="444444"/>
              </a:solidFill>
              <a:cs typeface="Arial" panose="020B0604020202020204" pitchFamily="34" charset="0"/>
            </a:endParaRPr>
          </a:p>
          <a:p>
            <a:pPr algn="just"/>
            <a:r>
              <a:rPr lang="en-GB" sz="2000" i="1" dirty="0">
                <a:solidFill>
                  <a:srgbClr val="444444"/>
                </a:solidFill>
                <a:effectLst/>
                <a:cs typeface="Arial" panose="020B0604020202020204" pitchFamily="34" charset="0"/>
              </a:rPr>
              <a:t>He offers a resting place for me in his luxurious love. His tracks take me to an oasis of peace near the quiet brook of bliss.</a:t>
            </a:r>
          </a:p>
          <a:p>
            <a:pPr algn="just"/>
            <a:endParaRPr lang="en-GB" sz="2000" i="1" dirty="0">
              <a:solidFill>
                <a:srgbClr val="444444"/>
              </a:solidFill>
              <a:cs typeface="Arial" panose="020B0604020202020204" pitchFamily="34" charset="0"/>
            </a:endParaRPr>
          </a:p>
          <a:p>
            <a:pPr algn="just"/>
            <a:r>
              <a:rPr lang="en-GB" sz="2000" i="1" dirty="0">
                <a:solidFill>
                  <a:srgbClr val="444444"/>
                </a:solidFill>
                <a:effectLst/>
                <a:cs typeface="Arial" panose="020B0604020202020204" pitchFamily="34" charset="0"/>
              </a:rPr>
              <a:t>That’s where he restores and revives my life. He opens before me the right path and leads me along in his footsteps of righteousness so that I can bring honour to his name.</a:t>
            </a:r>
          </a:p>
          <a:p>
            <a:pPr algn="just"/>
            <a:endParaRPr lang="en-GB" sz="2000" i="1" dirty="0">
              <a:solidFill>
                <a:srgbClr val="444444"/>
              </a:solidFill>
              <a:cs typeface="Arial" panose="020B0604020202020204" pitchFamily="34" charset="0"/>
            </a:endParaRPr>
          </a:p>
          <a:p>
            <a:pPr algn="just"/>
            <a:r>
              <a:rPr lang="en-GB" sz="2000" i="1" dirty="0">
                <a:solidFill>
                  <a:srgbClr val="444444"/>
                </a:solidFill>
                <a:effectLst/>
                <a:cs typeface="Arial" panose="020B0604020202020204" pitchFamily="34" charset="0"/>
              </a:rPr>
              <a:t>Even when your path takes me through the valley of deepest darkness, fear will never conquer me, for you already have! Your authority is my strength and my peace. The comfort of your love takes away my fear. I’ll never be lonely, for you are near.</a:t>
            </a:r>
          </a:p>
          <a:p>
            <a:pPr algn="just"/>
            <a:endParaRPr lang="en-GB" sz="2000" i="1" dirty="0">
              <a:solidFill>
                <a:srgbClr val="444444"/>
              </a:solidFill>
              <a:cs typeface="Arial" panose="020B0604020202020204" pitchFamily="34" charset="0"/>
            </a:endParaRPr>
          </a:p>
          <a:p>
            <a:pPr algn="just"/>
            <a:r>
              <a:rPr lang="en-GB" sz="2000" i="1" dirty="0">
                <a:solidFill>
                  <a:srgbClr val="444444"/>
                </a:solidFill>
                <a:effectLst/>
                <a:cs typeface="Arial" panose="020B0604020202020204" pitchFamily="34" charset="0"/>
              </a:rPr>
              <a:t>You become my delicious feast even when my enemies dare to fight. You anoint me with the fragrance of your Holy Spirit; you give me all I can drink of you until my cup overflows.</a:t>
            </a:r>
          </a:p>
          <a:p>
            <a:pPr algn="just"/>
            <a:endParaRPr lang="en-GB" sz="2000" i="1" dirty="0">
              <a:solidFill>
                <a:srgbClr val="444444"/>
              </a:solidFill>
              <a:cs typeface="Arial" panose="020B0604020202020204" pitchFamily="34" charset="0"/>
            </a:endParaRPr>
          </a:p>
          <a:p>
            <a:pPr algn="just"/>
            <a:r>
              <a:rPr lang="en-GB" sz="2000" i="1" dirty="0">
                <a:solidFill>
                  <a:srgbClr val="444444"/>
                </a:solidFill>
                <a:effectLst/>
                <a:cs typeface="Arial" panose="020B0604020202020204" pitchFamily="34" charset="0"/>
              </a:rPr>
              <a:t>So why would I fear the future? Only goodness and tender love pursue me all the days of my life. Then afterward, when my life is through, I’ll return to your glorious presence to be forever with you!</a:t>
            </a:r>
            <a:endParaRPr lang="en-GB" sz="2000" i="1" dirty="0">
              <a:cs typeface="Arial" panose="020B0604020202020204" pitchFamily="34" charset="0"/>
            </a:endParaRPr>
          </a:p>
        </p:txBody>
      </p:sp>
      <p:sp>
        <p:nvSpPr>
          <p:cNvPr id="3" name="TextBox 2">
            <a:extLst>
              <a:ext uri="{FF2B5EF4-FFF2-40B4-BE49-F238E27FC236}">
                <a16:creationId xmlns:a16="http://schemas.microsoft.com/office/drawing/2014/main" id="{8B7B2EE3-A0B9-49D1-B857-42946C65A6CC}"/>
              </a:ext>
            </a:extLst>
          </p:cNvPr>
          <p:cNvSpPr txBox="1"/>
          <p:nvPr/>
        </p:nvSpPr>
        <p:spPr>
          <a:xfrm>
            <a:off x="4678533" y="292964"/>
            <a:ext cx="2034403" cy="461665"/>
          </a:xfrm>
          <a:prstGeom prst="rect">
            <a:avLst/>
          </a:prstGeom>
          <a:noFill/>
        </p:spPr>
        <p:txBody>
          <a:bodyPr wrap="none" rtlCol="0">
            <a:spAutoFit/>
          </a:bodyPr>
          <a:lstStyle/>
          <a:p>
            <a:r>
              <a:rPr lang="en-GB" sz="2400" b="1" i="1" dirty="0"/>
              <a:t>Psalm 23 - TPT</a:t>
            </a:r>
          </a:p>
        </p:txBody>
      </p:sp>
    </p:spTree>
    <p:extLst>
      <p:ext uri="{BB962C8B-B14F-4D97-AF65-F5344CB8AC3E}">
        <p14:creationId xmlns:p14="http://schemas.microsoft.com/office/powerpoint/2010/main" val="2607622171"/>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2">
            <a:extLst>
              <a:ext uri="{FF2B5EF4-FFF2-40B4-BE49-F238E27FC236}">
                <a16:creationId xmlns:a16="http://schemas.microsoft.com/office/drawing/2014/main" id="{9FBE631D-8D22-434E-917B-FBAA266A73E0}"/>
              </a:ext>
            </a:extLst>
          </p:cNvPr>
          <p:cNvSpPr txBox="1"/>
          <p:nvPr/>
        </p:nvSpPr>
        <p:spPr>
          <a:xfrm>
            <a:off x="3048740" y="3992277"/>
            <a:ext cx="6094520" cy="646331"/>
          </a:xfrm>
          <a:prstGeom prst="rect">
            <a:avLst/>
          </a:prstGeom>
          <a:noFill/>
        </p:spPr>
        <p:txBody>
          <a:bodyPr wrap="square">
            <a:spAutoFit/>
          </a:bodyPr>
          <a:lstStyle/>
          <a:p>
            <a:r>
              <a:rPr lang="en-GB" dirty="0">
                <a:hlinkClick r:id="rId2"/>
              </a:rPr>
              <a:t>https://www.youtube.com/watch?v=1-b1jv-gdrU</a:t>
            </a:r>
            <a:endParaRPr lang="en-GB" dirty="0"/>
          </a:p>
          <a:p>
            <a:endParaRPr lang="en-GB" dirty="0"/>
          </a:p>
        </p:txBody>
      </p:sp>
      <p:sp>
        <p:nvSpPr>
          <p:cNvPr id="5" name="TextBox 4">
            <a:extLst>
              <a:ext uri="{FF2B5EF4-FFF2-40B4-BE49-F238E27FC236}">
                <a16:creationId xmlns:a16="http://schemas.microsoft.com/office/drawing/2014/main" id="{228BB9A0-79E8-4E98-BC6C-CBF34422E3C6}"/>
              </a:ext>
            </a:extLst>
          </p:cNvPr>
          <p:cNvSpPr txBox="1"/>
          <p:nvPr/>
        </p:nvSpPr>
        <p:spPr>
          <a:xfrm>
            <a:off x="3048740" y="1826125"/>
            <a:ext cx="6094520" cy="369332"/>
          </a:xfrm>
          <a:prstGeom prst="rect">
            <a:avLst/>
          </a:prstGeom>
          <a:noFill/>
        </p:spPr>
        <p:txBody>
          <a:bodyPr wrap="square">
            <a:spAutoFit/>
          </a:bodyPr>
          <a:lstStyle/>
          <a:p>
            <a:pPr algn="l"/>
            <a:r>
              <a:rPr lang="en-GB" b="0" i="0" dirty="0">
                <a:effectLst/>
                <a:latin typeface="Roboto"/>
              </a:rPr>
              <a:t>Chevelle Franklyn - Good Shepherd</a:t>
            </a:r>
          </a:p>
        </p:txBody>
      </p:sp>
    </p:spTree>
    <p:extLst>
      <p:ext uri="{BB962C8B-B14F-4D97-AF65-F5344CB8AC3E}">
        <p14:creationId xmlns:p14="http://schemas.microsoft.com/office/powerpoint/2010/main" val="2886461220"/>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682</TotalTime>
  <Words>1367</Words>
  <Application>Microsoft Office PowerPoint</Application>
  <PresentationFormat>Widescreen</PresentationFormat>
  <Paragraphs>58</Paragraphs>
  <Slides>9</Slides>
  <Notes>0</Notes>
  <HiddenSlides>0</HiddenSlides>
  <MMClips>0</MMClips>
  <ScaleCrop>false</ScaleCrop>
  <HeadingPairs>
    <vt:vector size="6" baseType="variant">
      <vt:variant>
        <vt:lpstr>Fonts Used</vt:lpstr>
      </vt:variant>
      <vt:variant>
        <vt:i4>4</vt:i4>
      </vt:variant>
      <vt:variant>
        <vt:lpstr>Theme</vt:lpstr>
      </vt:variant>
      <vt:variant>
        <vt:i4>1</vt:i4>
      </vt:variant>
      <vt:variant>
        <vt:lpstr>Slide Titles</vt:lpstr>
      </vt:variant>
      <vt:variant>
        <vt:i4>9</vt:i4>
      </vt:variant>
    </vt:vector>
  </HeadingPairs>
  <TitlesOfParts>
    <vt:vector size="14" baseType="lpstr">
      <vt:lpstr>Arial</vt:lpstr>
      <vt:lpstr>Calibri</vt:lpstr>
      <vt:lpstr>Calibri Light</vt:lpstr>
      <vt:lpstr>Roboto</vt:lpstr>
      <vt:lpstr>Office Theme</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Donna Feanny</dc:creator>
  <cp:lastModifiedBy>Donna Feanny</cp:lastModifiedBy>
  <cp:revision>12</cp:revision>
  <dcterms:created xsi:type="dcterms:W3CDTF">2021-04-13T11:24:42Z</dcterms:created>
  <dcterms:modified xsi:type="dcterms:W3CDTF">2021-04-17T16:27:47Z</dcterms:modified>
</cp:coreProperties>
</file>